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4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5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473" r:id="rId3"/>
    <p:sldId id="464" r:id="rId4"/>
    <p:sldId id="465" r:id="rId5"/>
    <p:sldId id="466" r:id="rId6"/>
    <p:sldId id="467" r:id="rId7"/>
    <p:sldId id="480" r:id="rId8"/>
    <p:sldId id="481" r:id="rId9"/>
    <p:sldId id="482" r:id="rId10"/>
    <p:sldId id="483" r:id="rId11"/>
    <p:sldId id="477" r:id="rId12"/>
    <p:sldId id="478" r:id="rId13"/>
    <p:sldId id="479" r:id="rId14"/>
    <p:sldId id="472" r:id="rId15"/>
    <p:sldId id="461" r:id="rId16"/>
    <p:sldId id="462" r:id="rId17"/>
    <p:sldId id="485" r:id="rId18"/>
    <p:sldId id="463" r:id="rId19"/>
    <p:sldId id="484" r:id="rId20"/>
    <p:sldId id="487" r:id="rId21"/>
    <p:sldId id="488" r:id="rId22"/>
    <p:sldId id="4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4308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88800" autoAdjust="0"/>
  </p:normalViewPr>
  <p:slideViewPr>
    <p:cSldViewPr>
      <p:cViewPr>
        <p:scale>
          <a:sx n="75" d="100"/>
          <a:sy n="75" d="100"/>
        </p:scale>
        <p:origin x="-2664" y="-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</a:t>
            </a:r>
            <a:r>
              <a:rPr lang="en-US" baseline="0" dirty="0" smtClean="0"/>
              <a:t> input size of all tasks is a good measure since typically the input to a task is either transferred over Ethernet or loaded from the file system which also counts as ``communication cost”. </a:t>
            </a:r>
          </a:p>
          <a:p>
            <a:r>
              <a:rPr lang="en-US" baseline="0" dirty="0" smtClean="0"/>
              <a:t>Also, the outputs of the tasks are inputs to other tasks – so they are implicitly accounted for. The final output of the algorithm is not accounted for – but that is typically small compared to intermediate data 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0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reducer size is</a:t>
            </a:r>
            <a:r>
              <a:rPr lang="en-US" baseline="0" dirty="0" smtClean="0"/>
              <a:t> the maximum size of the input to a reducer. If the matrices are sparse, typical reducers will have input size smaller than 2n.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since it is a one pass algorithm, all elements of a single row of M or a single column of N must be sent to the same reducer to be useful. Thus each reducer gets a set of rows of M and a set of columns of 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7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tags" Target="../tags/tag186.xml"/><Relationship Id="rId39" Type="http://schemas.openxmlformats.org/officeDocument/2006/relationships/image" Target="../media/image153.png"/><Relationship Id="rId21" Type="http://schemas.openxmlformats.org/officeDocument/2006/relationships/tags" Target="../tags/tag181.xml"/><Relationship Id="rId34" Type="http://schemas.openxmlformats.org/officeDocument/2006/relationships/image" Target="../media/image148.png"/><Relationship Id="rId42" Type="http://schemas.openxmlformats.org/officeDocument/2006/relationships/image" Target="../media/image155.png"/><Relationship Id="rId47" Type="http://schemas.openxmlformats.org/officeDocument/2006/relationships/image" Target="../media/image160.png"/><Relationship Id="rId50" Type="http://schemas.openxmlformats.org/officeDocument/2006/relationships/image" Target="../media/image163.png"/><Relationship Id="rId55" Type="http://schemas.openxmlformats.org/officeDocument/2006/relationships/image" Target="../media/image168.png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image" Target="../media/image64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171.png"/><Relationship Id="rId5" Type="http://schemas.openxmlformats.org/officeDocument/2006/relationships/tags" Target="../tags/tag165.xml"/><Relationship Id="rId19" Type="http://schemas.openxmlformats.org/officeDocument/2006/relationships/tags" Target="../tags/tag179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tags" Target="../tags/tag187.xml"/><Relationship Id="rId30" Type="http://schemas.openxmlformats.org/officeDocument/2006/relationships/notesSlide" Target="../notesSlides/notesSlide3.xml"/><Relationship Id="rId35" Type="http://schemas.openxmlformats.org/officeDocument/2006/relationships/image" Target="../media/image149.png"/><Relationship Id="rId43" Type="http://schemas.openxmlformats.org/officeDocument/2006/relationships/image" Target="../media/image156.png"/><Relationship Id="rId48" Type="http://schemas.openxmlformats.org/officeDocument/2006/relationships/image" Target="../media/image161.png"/><Relationship Id="rId56" Type="http://schemas.openxmlformats.org/officeDocument/2006/relationships/image" Target="../media/image169.png"/><Relationship Id="rId8" Type="http://schemas.openxmlformats.org/officeDocument/2006/relationships/tags" Target="../tags/tag168.xml"/><Relationship Id="rId51" Type="http://schemas.openxmlformats.org/officeDocument/2006/relationships/image" Target="../media/image164.png"/><Relationship Id="rId3" Type="http://schemas.openxmlformats.org/officeDocument/2006/relationships/tags" Target="../tags/tag163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59.png"/><Relationship Id="rId20" Type="http://schemas.openxmlformats.org/officeDocument/2006/relationships/tags" Target="../tags/tag180.xml"/><Relationship Id="rId41" Type="http://schemas.openxmlformats.org/officeDocument/2006/relationships/image" Target="../media/image47.png"/><Relationship Id="rId54" Type="http://schemas.openxmlformats.org/officeDocument/2006/relationships/image" Target="../media/image167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tags" Target="../tags/tag188.xml"/><Relationship Id="rId36" Type="http://schemas.openxmlformats.org/officeDocument/2006/relationships/image" Target="../media/image150.png"/><Relationship Id="rId49" Type="http://schemas.openxmlformats.org/officeDocument/2006/relationships/image" Target="../media/image162.png"/><Relationship Id="rId57" Type="http://schemas.openxmlformats.org/officeDocument/2006/relationships/image" Target="../media/image170.png"/><Relationship Id="rId10" Type="http://schemas.openxmlformats.org/officeDocument/2006/relationships/tags" Target="../tags/tag170.xml"/><Relationship Id="rId31" Type="http://schemas.openxmlformats.org/officeDocument/2006/relationships/image" Target="../media/image71.png"/><Relationship Id="rId44" Type="http://schemas.openxmlformats.org/officeDocument/2006/relationships/image" Target="../media/image157.png"/><Relationship Id="rId52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26" Type="http://schemas.openxmlformats.org/officeDocument/2006/relationships/tags" Target="../tags/tag214.xml"/><Relationship Id="rId39" Type="http://schemas.openxmlformats.org/officeDocument/2006/relationships/image" Target="../media/image180.png"/><Relationship Id="rId21" Type="http://schemas.openxmlformats.org/officeDocument/2006/relationships/tags" Target="../tags/tag209.xml"/><Relationship Id="rId34" Type="http://schemas.openxmlformats.org/officeDocument/2006/relationships/image" Target="../media/image90.png"/><Relationship Id="rId42" Type="http://schemas.openxmlformats.org/officeDocument/2006/relationships/image" Target="../media/image183.png"/><Relationship Id="rId47" Type="http://schemas.openxmlformats.org/officeDocument/2006/relationships/image" Target="../media/image188.tmp"/><Relationship Id="rId50" Type="http://schemas.openxmlformats.org/officeDocument/2006/relationships/image" Target="../media/image191.png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9" Type="http://schemas.openxmlformats.org/officeDocument/2006/relationships/image" Target="../media/image172.png"/><Relationship Id="rId11" Type="http://schemas.openxmlformats.org/officeDocument/2006/relationships/tags" Target="../tags/tag199.xml"/><Relationship Id="rId24" Type="http://schemas.openxmlformats.org/officeDocument/2006/relationships/tags" Target="../tags/tag212.xml"/><Relationship Id="rId32" Type="http://schemas.openxmlformats.org/officeDocument/2006/relationships/image" Target="../media/image175.png"/><Relationship Id="rId37" Type="http://schemas.openxmlformats.org/officeDocument/2006/relationships/image" Target="../media/image92.png"/><Relationship Id="rId40" Type="http://schemas.openxmlformats.org/officeDocument/2006/relationships/image" Target="../media/image181.png"/><Relationship Id="rId45" Type="http://schemas.openxmlformats.org/officeDocument/2006/relationships/image" Target="../media/image186.png"/><Relationship Id="rId53" Type="http://schemas.openxmlformats.org/officeDocument/2006/relationships/image" Target="../media/image194.png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31" Type="http://schemas.openxmlformats.org/officeDocument/2006/relationships/image" Target="../media/image174.png"/><Relationship Id="rId44" Type="http://schemas.openxmlformats.org/officeDocument/2006/relationships/image" Target="../media/image185.png"/><Relationship Id="rId52" Type="http://schemas.openxmlformats.org/officeDocument/2006/relationships/image" Target="../media/image193.png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73.png"/><Relationship Id="rId35" Type="http://schemas.openxmlformats.org/officeDocument/2006/relationships/image" Target="../media/image177.png"/><Relationship Id="rId43" Type="http://schemas.openxmlformats.org/officeDocument/2006/relationships/image" Target="../media/image184.png"/><Relationship Id="rId48" Type="http://schemas.openxmlformats.org/officeDocument/2006/relationships/image" Target="../media/image189.png"/><Relationship Id="rId8" Type="http://schemas.openxmlformats.org/officeDocument/2006/relationships/tags" Target="../tags/tag196.xml"/><Relationship Id="rId51" Type="http://schemas.openxmlformats.org/officeDocument/2006/relationships/image" Target="../media/image192.png"/><Relationship Id="rId3" Type="http://schemas.openxmlformats.org/officeDocument/2006/relationships/tags" Target="../tags/tag191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tags" Target="../tags/tag213.xml"/><Relationship Id="rId33" Type="http://schemas.openxmlformats.org/officeDocument/2006/relationships/image" Target="../media/image176.png"/><Relationship Id="rId38" Type="http://schemas.openxmlformats.org/officeDocument/2006/relationships/image" Target="../media/image179.png"/><Relationship Id="rId46" Type="http://schemas.openxmlformats.org/officeDocument/2006/relationships/image" Target="../media/image187.png"/><Relationship Id="rId20" Type="http://schemas.openxmlformats.org/officeDocument/2006/relationships/tags" Target="../tags/tag208.xml"/><Relationship Id="rId41" Type="http://schemas.openxmlformats.org/officeDocument/2006/relationships/image" Target="../media/image182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28" Type="http://schemas.openxmlformats.org/officeDocument/2006/relationships/notesSlide" Target="../notesSlides/notesSlide4.xml"/><Relationship Id="rId36" Type="http://schemas.openxmlformats.org/officeDocument/2006/relationships/image" Target="../media/image178.png"/><Relationship Id="rId49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26" Type="http://schemas.openxmlformats.org/officeDocument/2006/relationships/image" Target="../media/image189.png"/><Relationship Id="rId39" Type="http://schemas.openxmlformats.org/officeDocument/2006/relationships/image" Target="../media/image201.png"/><Relationship Id="rId21" Type="http://schemas.openxmlformats.org/officeDocument/2006/relationships/tags" Target="../tags/tag235.xml"/><Relationship Id="rId34" Type="http://schemas.openxmlformats.org/officeDocument/2006/relationships/image" Target="../media/image92.png"/><Relationship Id="rId42" Type="http://schemas.openxmlformats.org/officeDocument/2006/relationships/image" Target="../media/image204.png"/><Relationship Id="rId7" Type="http://schemas.openxmlformats.org/officeDocument/2006/relationships/tags" Target="../tags/tag221.xml"/><Relationship Id="rId2" Type="http://schemas.openxmlformats.org/officeDocument/2006/relationships/tags" Target="../tags/tag216.xml"/><Relationship Id="rId16" Type="http://schemas.openxmlformats.org/officeDocument/2006/relationships/tags" Target="../tags/tag230.xml"/><Relationship Id="rId20" Type="http://schemas.openxmlformats.org/officeDocument/2006/relationships/tags" Target="../tags/tag234.xml"/><Relationship Id="rId29" Type="http://schemas.openxmlformats.org/officeDocument/2006/relationships/image" Target="../media/image173.png"/><Relationship Id="rId41" Type="http://schemas.openxmlformats.org/officeDocument/2006/relationships/image" Target="../media/image203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24" Type="http://schemas.openxmlformats.org/officeDocument/2006/relationships/image" Target="../media/image172.png"/><Relationship Id="rId32" Type="http://schemas.openxmlformats.org/officeDocument/2006/relationships/image" Target="../media/image197.png"/><Relationship Id="rId37" Type="http://schemas.openxmlformats.org/officeDocument/2006/relationships/image" Target="../media/image199.png"/><Relationship Id="rId40" Type="http://schemas.openxmlformats.org/officeDocument/2006/relationships/image" Target="../media/image202.png"/><Relationship Id="rId5" Type="http://schemas.openxmlformats.org/officeDocument/2006/relationships/tags" Target="../tags/tag219.xml"/><Relationship Id="rId15" Type="http://schemas.openxmlformats.org/officeDocument/2006/relationships/tags" Target="../tags/tag22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86.png"/><Relationship Id="rId36" Type="http://schemas.openxmlformats.org/officeDocument/2006/relationships/image" Target="../media/image198.png"/><Relationship Id="rId10" Type="http://schemas.openxmlformats.org/officeDocument/2006/relationships/tags" Target="../tags/tag224.xml"/><Relationship Id="rId19" Type="http://schemas.openxmlformats.org/officeDocument/2006/relationships/tags" Target="../tags/tag233.xml"/><Relationship Id="rId31" Type="http://schemas.openxmlformats.org/officeDocument/2006/relationships/image" Target="../media/image175.png"/><Relationship Id="rId44" Type="http://schemas.openxmlformats.org/officeDocument/2006/relationships/image" Target="../media/image206.png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tags" Target="../tags/tag228.xml"/><Relationship Id="rId22" Type="http://schemas.openxmlformats.org/officeDocument/2006/relationships/tags" Target="../tags/tag236.xml"/><Relationship Id="rId27" Type="http://schemas.openxmlformats.org/officeDocument/2006/relationships/image" Target="../media/image196.png"/><Relationship Id="rId30" Type="http://schemas.openxmlformats.org/officeDocument/2006/relationships/image" Target="../media/image174.png"/><Relationship Id="rId35" Type="http://schemas.openxmlformats.org/officeDocument/2006/relationships/image" Target="../media/image177.png"/><Relationship Id="rId43" Type="http://schemas.openxmlformats.org/officeDocument/2006/relationships/image" Target="../media/image205.png"/><Relationship Id="rId8" Type="http://schemas.openxmlformats.org/officeDocument/2006/relationships/tags" Target="../tags/tag222.xml"/><Relationship Id="rId3" Type="http://schemas.openxmlformats.org/officeDocument/2006/relationships/tags" Target="../tags/tag217.xml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25" Type="http://schemas.openxmlformats.org/officeDocument/2006/relationships/image" Target="../media/image195.tmp"/><Relationship Id="rId33" Type="http://schemas.openxmlformats.org/officeDocument/2006/relationships/image" Target="../media/image90.png"/><Relationship Id="rId38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49.xml"/><Relationship Id="rId18" Type="http://schemas.openxmlformats.org/officeDocument/2006/relationships/tags" Target="../tags/tag254.xml"/><Relationship Id="rId26" Type="http://schemas.openxmlformats.org/officeDocument/2006/relationships/tags" Target="../tags/tag262.xml"/><Relationship Id="rId39" Type="http://schemas.openxmlformats.org/officeDocument/2006/relationships/image" Target="../media/image210.png"/><Relationship Id="rId21" Type="http://schemas.openxmlformats.org/officeDocument/2006/relationships/tags" Target="../tags/tag257.xml"/><Relationship Id="rId34" Type="http://schemas.openxmlformats.org/officeDocument/2006/relationships/slideLayout" Target="../slideLayouts/slideLayout2.xml"/><Relationship Id="rId42" Type="http://schemas.openxmlformats.org/officeDocument/2006/relationships/image" Target="../media/image213.png"/><Relationship Id="rId47" Type="http://schemas.openxmlformats.org/officeDocument/2006/relationships/image" Target="../media/image218.png"/><Relationship Id="rId50" Type="http://schemas.openxmlformats.org/officeDocument/2006/relationships/image" Target="../media/image221.png"/><Relationship Id="rId55" Type="http://schemas.openxmlformats.org/officeDocument/2006/relationships/image" Target="../media/image172.png"/><Relationship Id="rId63" Type="http://schemas.openxmlformats.org/officeDocument/2006/relationships/image" Target="../media/image230.png"/><Relationship Id="rId7" Type="http://schemas.openxmlformats.org/officeDocument/2006/relationships/tags" Target="../tags/tag243.xml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29" Type="http://schemas.openxmlformats.org/officeDocument/2006/relationships/tags" Target="../tags/tag265.xml"/><Relationship Id="rId11" Type="http://schemas.openxmlformats.org/officeDocument/2006/relationships/tags" Target="../tags/tag247.xml"/><Relationship Id="rId24" Type="http://schemas.openxmlformats.org/officeDocument/2006/relationships/tags" Target="../tags/tag260.xml"/><Relationship Id="rId32" Type="http://schemas.openxmlformats.org/officeDocument/2006/relationships/tags" Target="../tags/tag268.xml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3" Type="http://schemas.openxmlformats.org/officeDocument/2006/relationships/image" Target="../media/image224.png"/><Relationship Id="rId58" Type="http://schemas.openxmlformats.org/officeDocument/2006/relationships/image" Target="../media/image226.png"/><Relationship Id="rId5" Type="http://schemas.openxmlformats.org/officeDocument/2006/relationships/tags" Target="../tags/tag241.xml"/><Relationship Id="rId61" Type="http://schemas.openxmlformats.org/officeDocument/2006/relationships/image" Target="../media/image228.png"/><Relationship Id="rId19" Type="http://schemas.openxmlformats.org/officeDocument/2006/relationships/tags" Target="../tags/tag255.xml"/><Relationship Id="rId14" Type="http://schemas.openxmlformats.org/officeDocument/2006/relationships/tags" Target="../tags/tag250.xml"/><Relationship Id="rId22" Type="http://schemas.openxmlformats.org/officeDocument/2006/relationships/tags" Target="../tags/tag258.xml"/><Relationship Id="rId27" Type="http://schemas.openxmlformats.org/officeDocument/2006/relationships/tags" Target="../tags/tag263.xml"/><Relationship Id="rId30" Type="http://schemas.openxmlformats.org/officeDocument/2006/relationships/tags" Target="../tags/tag266.xml"/><Relationship Id="rId35" Type="http://schemas.openxmlformats.org/officeDocument/2006/relationships/image" Target="../media/image207.png"/><Relationship Id="rId43" Type="http://schemas.openxmlformats.org/officeDocument/2006/relationships/image" Target="../media/image214.png"/><Relationship Id="rId48" Type="http://schemas.openxmlformats.org/officeDocument/2006/relationships/image" Target="../media/image219.png"/><Relationship Id="rId56" Type="http://schemas.openxmlformats.org/officeDocument/2006/relationships/image" Target="../media/image180.png"/><Relationship Id="rId8" Type="http://schemas.openxmlformats.org/officeDocument/2006/relationships/tags" Target="../tags/tag244.xml"/><Relationship Id="rId51" Type="http://schemas.openxmlformats.org/officeDocument/2006/relationships/image" Target="../media/image222.png"/><Relationship Id="rId3" Type="http://schemas.openxmlformats.org/officeDocument/2006/relationships/tags" Target="../tags/tag239.xml"/><Relationship Id="rId12" Type="http://schemas.openxmlformats.org/officeDocument/2006/relationships/tags" Target="../tags/tag248.xml"/><Relationship Id="rId17" Type="http://schemas.openxmlformats.org/officeDocument/2006/relationships/tags" Target="../tags/tag253.xml"/><Relationship Id="rId25" Type="http://schemas.openxmlformats.org/officeDocument/2006/relationships/tags" Target="../tags/tag261.xml"/><Relationship Id="rId33" Type="http://schemas.openxmlformats.org/officeDocument/2006/relationships/tags" Target="../tags/tag269.xml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59" Type="http://schemas.openxmlformats.org/officeDocument/2006/relationships/image" Target="../media/image183.png"/><Relationship Id="rId20" Type="http://schemas.openxmlformats.org/officeDocument/2006/relationships/tags" Target="../tags/tag256.xml"/><Relationship Id="rId41" Type="http://schemas.openxmlformats.org/officeDocument/2006/relationships/image" Target="../media/image212.png"/><Relationship Id="rId54" Type="http://schemas.openxmlformats.org/officeDocument/2006/relationships/image" Target="../media/image225.png"/><Relationship Id="rId62" Type="http://schemas.openxmlformats.org/officeDocument/2006/relationships/image" Target="../media/image229.png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5" Type="http://schemas.openxmlformats.org/officeDocument/2006/relationships/tags" Target="../tags/tag251.xml"/><Relationship Id="rId23" Type="http://schemas.openxmlformats.org/officeDocument/2006/relationships/tags" Target="../tags/tag259.xml"/><Relationship Id="rId28" Type="http://schemas.openxmlformats.org/officeDocument/2006/relationships/tags" Target="../tags/tag264.xml"/><Relationship Id="rId36" Type="http://schemas.openxmlformats.org/officeDocument/2006/relationships/image" Target="../media/image189.png"/><Relationship Id="rId49" Type="http://schemas.openxmlformats.org/officeDocument/2006/relationships/image" Target="../media/image220.png"/><Relationship Id="rId57" Type="http://schemas.openxmlformats.org/officeDocument/2006/relationships/image" Target="../media/image182.png"/><Relationship Id="rId10" Type="http://schemas.openxmlformats.org/officeDocument/2006/relationships/tags" Target="../tags/tag246.xml"/><Relationship Id="rId31" Type="http://schemas.openxmlformats.org/officeDocument/2006/relationships/tags" Target="../tags/tag267.xml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60" Type="http://schemas.openxmlformats.org/officeDocument/2006/relationships/image" Target="../media/image227.png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tags" Target="../tags/tag272.xml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5.png"/><Relationship Id="rId5" Type="http://schemas.openxmlformats.org/officeDocument/2006/relationships/tags" Target="../tags/tag274.xml"/><Relationship Id="rId10" Type="http://schemas.openxmlformats.org/officeDocument/2006/relationships/image" Target="../media/image234.png"/><Relationship Id="rId4" Type="http://schemas.openxmlformats.org/officeDocument/2006/relationships/tags" Target="../tags/tag273.xml"/><Relationship Id="rId9" Type="http://schemas.openxmlformats.org/officeDocument/2006/relationships/image" Target="../media/image233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tags" Target="../tags/tag277.xml"/><Relationship Id="rId7" Type="http://schemas.openxmlformats.org/officeDocument/2006/relationships/image" Target="../media/image238.pn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1.png"/><Relationship Id="rId4" Type="http://schemas.openxmlformats.org/officeDocument/2006/relationships/tags" Target="../tags/tag278.xml"/><Relationship Id="rId9" Type="http://schemas.openxmlformats.org/officeDocument/2006/relationships/image" Target="../media/image24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9.xml"/><Relationship Id="rId5" Type="http://schemas.openxmlformats.org/officeDocument/2006/relationships/image" Target="../media/image238.png"/><Relationship Id="rId4" Type="http://schemas.openxmlformats.org/officeDocument/2006/relationships/image" Target="../media/image2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0.xml"/><Relationship Id="rId6" Type="http://schemas.openxmlformats.org/officeDocument/2006/relationships/image" Target="../media/image247.png"/><Relationship Id="rId5" Type="http://schemas.openxmlformats.org/officeDocument/2006/relationships/image" Target="../media/image246.tmp"/><Relationship Id="rId4" Type="http://schemas.openxmlformats.org/officeDocument/2006/relationships/image" Target="../media/image2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image" Target="../media/image238.png"/><Relationship Id="rId18" Type="http://schemas.openxmlformats.org/officeDocument/2006/relationships/image" Target="../media/image252.png"/><Relationship Id="rId3" Type="http://schemas.openxmlformats.org/officeDocument/2006/relationships/tags" Target="../tags/tag283.xml"/><Relationship Id="rId21" Type="http://schemas.openxmlformats.org/officeDocument/2006/relationships/image" Target="../media/image255.png"/><Relationship Id="rId7" Type="http://schemas.openxmlformats.org/officeDocument/2006/relationships/tags" Target="../tags/tag287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251.png"/><Relationship Id="rId2" Type="http://schemas.openxmlformats.org/officeDocument/2006/relationships/tags" Target="../tags/tag282.xml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5.xml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10" Type="http://schemas.openxmlformats.org/officeDocument/2006/relationships/tags" Target="../tags/tag290.xml"/><Relationship Id="rId19" Type="http://schemas.openxmlformats.org/officeDocument/2006/relationships/image" Target="../media/image253.png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03.xml"/><Relationship Id="rId18" Type="http://schemas.openxmlformats.org/officeDocument/2006/relationships/tags" Target="../tags/tag308.xml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tags" Target="../tags/tag311.xml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6" Type="http://schemas.openxmlformats.org/officeDocument/2006/relationships/tags" Target="../tags/tag306.xml"/><Relationship Id="rId29" Type="http://schemas.openxmlformats.org/officeDocument/2006/relationships/image" Target="../media/image261.png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tags" Target="../tags/tag301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tags" Target="../tags/tag295.xml"/><Relationship Id="rId15" Type="http://schemas.openxmlformats.org/officeDocument/2006/relationships/tags" Target="../tags/tag305.xml"/><Relationship Id="rId23" Type="http://schemas.openxmlformats.org/officeDocument/2006/relationships/tags" Target="../tags/tag313.xml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tags" Target="../tags/tag300.xml"/><Relationship Id="rId19" Type="http://schemas.openxmlformats.org/officeDocument/2006/relationships/tags" Target="../tags/tag309.xml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tags" Target="../tags/tag304.xml"/><Relationship Id="rId22" Type="http://schemas.openxmlformats.org/officeDocument/2006/relationships/tags" Target="../tags/tag312.xml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12" Type="http://schemas.openxmlformats.org/officeDocument/2006/relationships/tags" Target="../tags/tag302.xml"/><Relationship Id="rId17" Type="http://schemas.openxmlformats.org/officeDocument/2006/relationships/tags" Target="../tags/tag307.xml"/><Relationship Id="rId25" Type="http://schemas.openxmlformats.org/officeDocument/2006/relationships/image" Target="../media/image238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20" Type="http://schemas.openxmlformats.org/officeDocument/2006/relationships/tags" Target="../tags/tag310.xml"/><Relationship Id="rId41" Type="http://schemas.openxmlformats.org/officeDocument/2006/relationships/image" Target="../media/image2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26.xml"/><Relationship Id="rId18" Type="http://schemas.openxmlformats.org/officeDocument/2006/relationships/tags" Target="../tags/tag331.xml"/><Relationship Id="rId26" Type="http://schemas.openxmlformats.org/officeDocument/2006/relationships/image" Target="../media/image280.png"/><Relationship Id="rId39" Type="http://schemas.openxmlformats.org/officeDocument/2006/relationships/image" Target="../media/image293.png"/><Relationship Id="rId21" Type="http://schemas.openxmlformats.org/officeDocument/2006/relationships/tags" Target="../tags/tag334.xml"/><Relationship Id="rId34" Type="http://schemas.openxmlformats.org/officeDocument/2006/relationships/image" Target="../media/image288.png"/><Relationship Id="rId42" Type="http://schemas.openxmlformats.org/officeDocument/2006/relationships/image" Target="../media/image296.png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0" Type="http://schemas.openxmlformats.org/officeDocument/2006/relationships/tags" Target="../tags/tag333.xml"/><Relationship Id="rId29" Type="http://schemas.openxmlformats.org/officeDocument/2006/relationships/image" Target="../media/image283.png"/><Relationship Id="rId41" Type="http://schemas.openxmlformats.org/officeDocument/2006/relationships/image" Target="../media/image295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24" Type="http://schemas.openxmlformats.org/officeDocument/2006/relationships/image" Target="../media/image278.png"/><Relationship Id="rId32" Type="http://schemas.openxmlformats.org/officeDocument/2006/relationships/image" Target="../media/image286.png"/><Relationship Id="rId37" Type="http://schemas.openxmlformats.org/officeDocument/2006/relationships/image" Target="../media/image291.png"/><Relationship Id="rId40" Type="http://schemas.openxmlformats.org/officeDocument/2006/relationships/image" Target="../media/image294.png"/><Relationship Id="rId5" Type="http://schemas.openxmlformats.org/officeDocument/2006/relationships/tags" Target="../tags/tag318.xml"/><Relationship Id="rId15" Type="http://schemas.openxmlformats.org/officeDocument/2006/relationships/tags" Target="../tags/tag328.xml"/><Relationship Id="rId23" Type="http://schemas.openxmlformats.org/officeDocument/2006/relationships/image" Target="../media/image238.png"/><Relationship Id="rId28" Type="http://schemas.openxmlformats.org/officeDocument/2006/relationships/image" Target="../media/image282.png"/><Relationship Id="rId36" Type="http://schemas.openxmlformats.org/officeDocument/2006/relationships/image" Target="../media/image290.png"/><Relationship Id="rId10" Type="http://schemas.openxmlformats.org/officeDocument/2006/relationships/tags" Target="../tags/tag323.xml"/><Relationship Id="rId19" Type="http://schemas.openxmlformats.org/officeDocument/2006/relationships/tags" Target="../tags/tag332.xml"/><Relationship Id="rId31" Type="http://schemas.openxmlformats.org/officeDocument/2006/relationships/image" Target="../media/image285.png"/><Relationship Id="rId44" Type="http://schemas.openxmlformats.org/officeDocument/2006/relationships/image" Target="../media/image298.png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tags" Target="../tags/tag327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Relationship Id="rId35" Type="http://schemas.openxmlformats.org/officeDocument/2006/relationships/image" Target="../media/image289.png"/><Relationship Id="rId43" Type="http://schemas.openxmlformats.org/officeDocument/2006/relationships/image" Target="../media/image297.png"/><Relationship Id="rId8" Type="http://schemas.openxmlformats.org/officeDocument/2006/relationships/tags" Target="../tags/tag321.xml"/><Relationship Id="rId3" Type="http://schemas.openxmlformats.org/officeDocument/2006/relationships/tags" Target="../tags/tag316.xml"/><Relationship Id="rId12" Type="http://schemas.openxmlformats.org/officeDocument/2006/relationships/tags" Target="../tags/tag325.xml"/><Relationship Id="rId17" Type="http://schemas.openxmlformats.org/officeDocument/2006/relationships/tags" Target="../tags/tag330.xml"/><Relationship Id="rId25" Type="http://schemas.openxmlformats.org/officeDocument/2006/relationships/image" Target="../media/image279.png"/><Relationship Id="rId33" Type="http://schemas.openxmlformats.org/officeDocument/2006/relationships/image" Target="../media/image287.png"/><Relationship Id="rId38" Type="http://schemas.openxmlformats.org/officeDocument/2006/relationships/image" Target="../media/image2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13" Type="http://schemas.openxmlformats.org/officeDocument/2006/relationships/tags" Target="../tags/tag347.xml"/><Relationship Id="rId18" Type="http://schemas.openxmlformats.org/officeDocument/2006/relationships/image" Target="../media/image301.png"/><Relationship Id="rId26" Type="http://schemas.openxmlformats.org/officeDocument/2006/relationships/image" Target="../media/image309.png"/><Relationship Id="rId3" Type="http://schemas.openxmlformats.org/officeDocument/2006/relationships/tags" Target="../tags/tag337.xml"/><Relationship Id="rId21" Type="http://schemas.openxmlformats.org/officeDocument/2006/relationships/image" Target="../media/image304.png"/><Relationship Id="rId7" Type="http://schemas.openxmlformats.org/officeDocument/2006/relationships/tags" Target="../tags/tag341.xml"/><Relationship Id="rId12" Type="http://schemas.openxmlformats.org/officeDocument/2006/relationships/tags" Target="../tags/tag346.xml"/><Relationship Id="rId17" Type="http://schemas.openxmlformats.org/officeDocument/2006/relationships/image" Target="../media/image300.png"/><Relationship Id="rId25" Type="http://schemas.openxmlformats.org/officeDocument/2006/relationships/image" Target="../media/image308.png"/><Relationship Id="rId2" Type="http://schemas.openxmlformats.org/officeDocument/2006/relationships/tags" Target="../tags/tag336.xml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tags" Target="../tags/tag345.xml"/><Relationship Id="rId24" Type="http://schemas.openxmlformats.org/officeDocument/2006/relationships/image" Target="../media/image307.png"/><Relationship Id="rId5" Type="http://schemas.openxmlformats.org/officeDocument/2006/relationships/tags" Target="../tags/tag339.xml"/><Relationship Id="rId15" Type="http://schemas.openxmlformats.org/officeDocument/2006/relationships/image" Target="../media/image238.png"/><Relationship Id="rId23" Type="http://schemas.openxmlformats.org/officeDocument/2006/relationships/image" Target="../media/image306.png"/><Relationship Id="rId10" Type="http://schemas.openxmlformats.org/officeDocument/2006/relationships/tags" Target="../tags/tag344.xml"/><Relationship Id="rId19" Type="http://schemas.openxmlformats.org/officeDocument/2006/relationships/image" Target="../media/image302.png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05.png"/><Relationship Id="rId27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5.xml"/><Relationship Id="rId13" Type="http://schemas.openxmlformats.org/officeDocument/2006/relationships/tags" Target="../tags/tag360.xml"/><Relationship Id="rId18" Type="http://schemas.openxmlformats.org/officeDocument/2006/relationships/image" Target="../media/image312.png"/><Relationship Id="rId26" Type="http://schemas.openxmlformats.org/officeDocument/2006/relationships/image" Target="../media/image320.png"/><Relationship Id="rId3" Type="http://schemas.openxmlformats.org/officeDocument/2006/relationships/tags" Target="../tags/tag350.xml"/><Relationship Id="rId21" Type="http://schemas.openxmlformats.org/officeDocument/2006/relationships/image" Target="../media/image315.png"/><Relationship Id="rId7" Type="http://schemas.openxmlformats.org/officeDocument/2006/relationships/tags" Target="../tags/tag354.xml"/><Relationship Id="rId12" Type="http://schemas.openxmlformats.org/officeDocument/2006/relationships/tags" Target="../tags/tag359.xml"/><Relationship Id="rId17" Type="http://schemas.openxmlformats.org/officeDocument/2006/relationships/image" Target="../media/image311.png"/><Relationship Id="rId25" Type="http://schemas.openxmlformats.org/officeDocument/2006/relationships/image" Target="../media/image319.png"/><Relationship Id="rId2" Type="http://schemas.openxmlformats.org/officeDocument/2006/relationships/tags" Target="../tags/tag349.xml"/><Relationship Id="rId16" Type="http://schemas.openxmlformats.org/officeDocument/2006/relationships/image" Target="../media/image238.png"/><Relationship Id="rId20" Type="http://schemas.openxmlformats.org/officeDocument/2006/relationships/image" Target="../media/image314.png"/><Relationship Id="rId29" Type="http://schemas.openxmlformats.org/officeDocument/2006/relationships/image" Target="../media/image323.png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11" Type="http://schemas.openxmlformats.org/officeDocument/2006/relationships/tags" Target="../tags/tag358.xml"/><Relationship Id="rId24" Type="http://schemas.openxmlformats.org/officeDocument/2006/relationships/image" Target="../media/image318.png"/><Relationship Id="rId32" Type="http://schemas.openxmlformats.org/officeDocument/2006/relationships/image" Target="../media/image326.png"/><Relationship Id="rId5" Type="http://schemas.openxmlformats.org/officeDocument/2006/relationships/tags" Target="../tags/tag35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17.png"/><Relationship Id="rId28" Type="http://schemas.openxmlformats.org/officeDocument/2006/relationships/image" Target="../media/image322.png"/><Relationship Id="rId10" Type="http://schemas.openxmlformats.org/officeDocument/2006/relationships/tags" Target="../tags/tag357.xml"/><Relationship Id="rId19" Type="http://schemas.openxmlformats.org/officeDocument/2006/relationships/image" Target="../media/image313.png"/><Relationship Id="rId31" Type="http://schemas.openxmlformats.org/officeDocument/2006/relationships/image" Target="../media/image325.png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4" Type="http://schemas.openxmlformats.org/officeDocument/2006/relationships/tags" Target="../tags/tag361.xml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Relationship Id="rId30" Type="http://schemas.openxmlformats.org/officeDocument/2006/relationships/image" Target="../media/image3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11.xml"/><Relationship Id="rId21" Type="http://schemas.openxmlformats.org/officeDocument/2006/relationships/image" Target="../media/image18.png"/><Relationship Id="rId7" Type="http://schemas.openxmlformats.org/officeDocument/2006/relationships/tags" Target="../tags/tag15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4.png"/><Relationship Id="rId2" Type="http://schemas.openxmlformats.org/officeDocument/2006/relationships/tags" Target="../tags/tag10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15" Type="http://schemas.openxmlformats.org/officeDocument/2006/relationships/image" Target="../media/image12.png"/><Relationship Id="rId10" Type="http://schemas.openxmlformats.org/officeDocument/2006/relationships/tags" Target="../tags/tag18.xml"/><Relationship Id="rId19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image" Target="../media/image21.png"/><Relationship Id="rId39" Type="http://schemas.openxmlformats.org/officeDocument/2006/relationships/image" Target="../media/image34.png"/><Relationship Id="rId21" Type="http://schemas.openxmlformats.org/officeDocument/2006/relationships/tags" Target="../tags/tag39.xml"/><Relationship Id="rId34" Type="http://schemas.openxmlformats.org/officeDocument/2006/relationships/image" Target="../media/image29.png"/><Relationship Id="rId42" Type="http://schemas.openxmlformats.org/officeDocument/2006/relationships/image" Target="../media/image37.png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29" Type="http://schemas.openxmlformats.org/officeDocument/2006/relationships/image" Target="../media/image24.png"/><Relationship Id="rId41" Type="http://schemas.openxmlformats.org/officeDocument/2006/relationships/image" Target="../media/image36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10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31" Type="http://schemas.openxmlformats.org/officeDocument/2006/relationships/image" Target="../media/image26.png"/><Relationship Id="rId44" Type="http://schemas.openxmlformats.org/officeDocument/2006/relationships/image" Target="../media/image39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66.xml"/><Relationship Id="rId21" Type="http://schemas.openxmlformats.org/officeDocument/2006/relationships/tags" Target="../tags/tag61.xml"/><Relationship Id="rId42" Type="http://schemas.openxmlformats.org/officeDocument/2006/relationships/image" Target="../media/image10.png"/><Relationship Id="rId47" Type="http://schemas.openxmlformats.org/officeDocument/2006/relationships/image" Target="../media/image43.png"/><Relationship Id="rId63" Type="http://schemas.openxmlformats.org/officeDocument/2006/relationships/image" Target="../media/image59.png"/><Relationship Id="rId68" Type="http://schemas.openxmlformats.org/officeDocument/2006/relationships/image" Target="../media/image64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9" Type="http://schemas.openxmlformats.org/officeDocument/2006/relationships/tags" Target="../tags/tag69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37" Type="http://schemas.openxmlformats.org/officeDocument/2006/relationships/tags" Target="../tags/tag77.xml"/><Relationship Id="rId40" Type="http://schemas.openxmlformats.org/officeDocument/2006/relationships/notesSlide" Target="../notesSlides/notesSlide2.xml"/><Relationship Id="rId45" Type="http://schemas.openxmlformats.org/officeDocument/2006/relationships/image" Target="../media/image42.png"/><Relationship Id="rId53" Type="http://schemas.openxmlformats.org/officeDocument/2006/relationships/image" Target="../media/image49.png"/><Relationship Id="rId58" Type="http://schemas.openxmlformats.org/officeDocument/2006/relationships/image" Target="../media/image54.png"/><Relationship Id="rId66" Type="http://schemas.openxmlformats.org/officeDocument/2006/relationships/image" Target="../media/image62.png"/><Relationship Id="rId74" Type="http://schemas.openxmlformats.org/officeDocument/2006/relationships/image" Target="../media/image70.png"/><Relationship Id="rId5" Type="http://schemas.openxmlformats.org/officeDocument/2006/relationships/tags" Target="../tags/tag45.xml"/><Relationship Id="rId61" Type="http://schemas.openxmlformats.org/officeDocument/2006/relationships/image" Target="../media/image57.png"/><Relationship Id="rId19" Type="http://schemas.openxmlformats.org/officeDocument/2006/relationships/tags" Target="../tags/tag5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35" Type="http://schemas.openxmlformats.org/officeDocument/2006/relationships/tags" Target="../tags/tag75.xml"/><Relationship Id="rId43" Type="http://schemas.openxmlformats.org/officeDocument/2006/relationships/image" Target="../media/image21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image" Target="../media/image60.png"/><Relationship Id="rId69" Type="http://schemas.openxmlformats.org/officeDocument/2006/relationships/image" Target="../media/image65.png"/><Relationship Id="rId8" Type="http://schemas.openxmlformats.org/officeDocument/2006/relationships/tags" Target="../tags/tag48.xml"/><Relationship Id="rId51" Type="http://schemas.openxmlformats.org/officeDocument/2006/relationships/image" Target="../media/image47.png"/><Relationship Id="rId72" Type="http://schemas.openxmlformats.org/officeDocument/2006/relationships/image" Target="../media/image68.png"/><Relationship Id="rId3" Type="http://schemas.openxmlformats.org/officeDocument/2006/relationships/tags" Target="../tags/tag43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tags" Target="../tags/tag73.xml"/><Relationship Id="rId38" Type="http://schemas.openxmlformats.org/officeDocument/2006/relationships/tags" Target="../tags/tag78.xml"/><Relationship Id="rId46" Type="http://schemas.openxmlformats.org/officeDocument/2006/relationships/image" Target="../media/image23.png"/><Relationship Id="rId59" Type="http://schemas.openxmlformats.org/officeDocument/2006/relationships/image" Target="../media/image55.png"/><Relationship Id="rId67" Type="http://schemas.openxmlformats.org/officeDocument/2006/relationships/image" Target="../media/image63.png"/><Relationship Id="rId20" Type="http://schemas.openxmlformats.org/officeDocument/2006/relationships/tags" Target="../tags/tag60.xml"/><Relationship Id="rId41" Type="http://schemas.openxmlformats.org/officeDocument/2006/relationships/image" Target="../media/image40.png"/><Relationship Id="rId54" Type="http://schemas.openxmlformats.org/officeDocument/2006/relationships/image" Target="../media/image50.png"/><Relationship Id="rId62" Type="http://schemas.openxmlformats.org/officeDocument/2006/relationships/image" Target="../media/image58.png"/><Relationship Id="rId70" Type="http://schemas.openxmlformats.org/officeDocument/2006/relationships/image" Target="../media/image66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36" Type="http://schemas.openxmlformats.org/officeDocument/2006/relationships/tags" Target="../tags/tag76.xml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tags" Target="../tags/tag50.xml"/><Relationship Id="rId31" Type="http://schemas.openxmlformats.org/officeDocument/2006/relationships/tags" Target="../tags/tag71.xml"/><Relationship Id="rId44" Type="http://schemas.openxmlformats.org/officeDocument/2006/relationships/image" Target="../media/image41.png"/><Relationship Id="rId52" Type="http://schemas.openxmlformats.org/officeDocument/2006/relationships/image" Target="../media/image48.png"/><Relationship Id="rId60" Type="http://schemas.openxmlformats.org/officeDocument/2006/relationships/image" Target="../media/image56.png"/><Relationship Id="rId65" Type="http://schemas.openxmlformats.org/officeDocument/2006/relationships/image" Target="../media/image61.png"/><Relationship Id="rId73" Type="http://schemas.openxmlformats.org/officeDocument/2006/relationships/image" Target="../media/image69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9" Type="http://schemas.openxmlformats.org/officeDocument/2006/relationships/slideLayout" Target="../slideLayouts/slideLayout2.xml"/><Relationship Id="rId34" Type="http://schemas.openxmlformats.org/officeDocument/2006/relationships/tags" Target="../tags/tag74.xml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tags" Target="../tags/tag47.xml"/><Relationship Id="rId7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tags" Target="../tags/tag81.xml"/><Relationship Id="rId21" Type="http://schemas.openxmlformats.org/officeDocument/2006/relationships/image" Target="../media/image77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tags" Target="../tags/tag80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80.png"/><Relationship Id="rId5" Type="http://schemas.openxmlformats.org/officeDocument/2006/relationships/tags" Target="../tags/tag83.xml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tags" Target="../tags/tag88.xml"/><Relationship Id="rId19" Type="http://schemas.openxmlformats.org/officeDocument/2006/relationships/image" Target="../media/image75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tags" Target="../tags/tag112.xml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9" Type="http://schemas.openxmlformats.org/officeDocument/2006/relationships/image" Target="../media/image88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20" Type="http://schemas.openxmlformats.org/officeDocument/2006/relationships/tags" Target="../tags/tag111.xml"/><Relationship Id="rId41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116.png"/><Relationship Id="rId21" Type="http://schemas.openxmlformats.org/officeDocument/2006/relationships/tags" Target="../tags/tag135.xml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21.png"/><Relationship Id="rId50" Type="http://schemas.openxmlformats.org/officeDocument/2006/relationships/image" Target="../media/image124.png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9" Type="http://schemas.openxmlformats.org/officeDocument/2006/relationships/image" Target="../media/image108.png"/><Relationship Id="rId11" Type="http://schemas.openxmlformats.org/officeDocument/2006/relationships/tags" Target="../tags/tag125.xml"/><Relationship Id="rId24" Type="http://schemas.openxmlformats.org/officeDocument/2006/relationships/tags" Target="../tags/tag138.xml"/><Relationship Id="rId32" Type="http://schemas.openxmlformats.org/officeDocument/2006/relationships/image" Target="../media/image90.png"/><Relationship Id="rId37" Type="http://schemas.openxmlformats.org/officeDocument/2006/relationships/image" Target="../media/image114.png"/><Relationship Id="rId40" Type="http://schemas.openxmlformats.org/officeDocument/2006/relationships/image" Target="../media/image96.png"/><Relationship Id="rId45" Type="http://schemas.openxmlformats.org/officeDocument/2006/relationships/image" Target="../media/image119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image" Target="../media/image107.png"/><Relationship Id="rId36" Type="http://schemas.openxmlformats.org/officeDocument/2006/relationships/image" Target="../media/image113.png"/><Relationship Id="rId49" Type="http://schemas.openxmlformats.org/officeDocument/2006/relationships/image" Target="../media/image123.png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image" Target="../media/image110.png"/><Relationship Id="rId44" Type="http://schemas.openxmlformats.org/officeDocument/2006/relationships/image" Target="../media/image118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tags" Target="../tags/tag136.xml"/><Relationship Id="rId27" Type="http://schemas.openxmlformats.org/officeDocument/2006/relationships/image" Target="../media/image84.png"/><Relationship Id="rId30" Type="http://schemas.openxmlformats.org/officeDocument/2006/relationships/image" Target="../media/image109.png"/><Relationship Id="rId35" Type="http://schemas.openxmlformats.org/officeDocument/2006/relationships/image" Target="../media/image112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8" Type="http://schemas.openxmlformats.org/officeDocument/2006/relationships/tags" Target="../tags/tag122.xml"/><Relationship Id="rId51" Type="http://schemas.openxmlformats.org/officeDocument/2006/relationships/image" Target="../media/image125.png"/><Relationship Id="rId3" Type="http://schemas.openxmlformats.org/officeDocument/2006/relationships/tags" Target="../tags/tag117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tags" Target="../tags/tag139.xml"/><Relationship Id="rId33" Type="http://schemas.openxmlformats.org/officeDocument/2006/relationships/image" Target="../media/image111.png"/><Relationship Id="rId38" Type="http://schemas.openxmlformats.org/officeDocument/2006/relationships/image" Target="../media/image115.png"/><Relationship Id="rId46" Type="http://schemas.openxmlformats.org/officeDocument/2006/relationships/image" Target="../media/image120.png"/><Relationship Id="rId20" Type="http://schemas.openxmlformats.org/officeDocument/2006/relationships/tags" Target="../tags/tag134.xml"/><Relationship Id="rId41" Type="http://schemas.openxmlformats.org/officeDocument/2006/relationships/image" Target="../media/image98.png"/><Relationship Id="rId1" Type="http://schemas.openxmlformats.org/officeDocument/2006/relationships/tags" Target="../tags/tag115.xml"/><Relationship Id="rId6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tags" Target="../tags/tag160.xml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image" Target="../media/image131.png"/><Relationship Id="rId41" Type="http://schemas.openxmlformats.org/officeDocument/2006/relationships/image" Target="../media/image143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84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126.tmp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8" Type="http://schemas.openxmlformats.org/officeDocument/2006/relationships/tags" Target="../tags/tag147.xml"/><Relationship Id="rId3" Type="http://schemas.openxmlformats.org/officeDocument/2006/relationships/tags" Target="../tags/tag142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8575" y="1304925"/>
            <a:ext cx="6347842" cy="4267199"/>
          </a:xfrm>
          <a:prstGeom prst="rect">
            <a:avLst/>
          </a:prstGeom>
          <a:solidFill>
            <a:srgbClr val="92D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7846"/>
            <a:ext cx="6422136" cy="25869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2662" y="1347229"/>
            <a:ext cx="6048015" cy="4228365"/>
            <a:chOff x="321277" y="533400"/>
            <a:chExt cx="8239222" cy="5926455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49" y="2531745"/>
              <a:ext cx="392430" cy="1695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15" y="2483167"/>
              <a:ext cx="6812280" cy="266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15" y="2928937"/>
              <a:ext cx="6711315" cy="2667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657600"/>
              <a:ext cx="777240" cy="15811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84" y="3663950"/>
              <a:ext cx="6265545" cy="571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82" y="4993959"/>
              <a:ext cx="6358890" cy="5391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2" y="5848350"/>
              <a:ext cx="6517005" cy="5372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4" y="6155055"/>
              <a:ext cx="2647950" cy="304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83" y="4495800"/>
              <a:ext cx="4796790" cy="230505"/>
            </a:xfrm>
            <a:prstGeom prst="rect">
              <a:avLst/>
            </a:prstGeom>
          </p:spPr>
        </p:pic>
        <p:sp>
          <p:nvSpPr>
            <p:cNvPr id="16" name="Left Bracket 15"/>
            <p:cNvSpPr/>
            <p:nvPr/>
          </p:nvSpPr>
          <p:spPr>
            <a:xfrm>
              <a:off x="4215000" y="900684"/>
              <a:ext cx="45719" cy="1219200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flipH="1">
              <a:off x="5097781" y="900684"/>
              <a:ext cx="45719" cy="1219200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1" y="1421129"/>
              <a:ext cx="330899" cy="168021"/>
            </a:xfrm>
            <a:prstGeom prst="rect">
              <a:avLst/>
            </a:prstGeom>
          </p:spPr>
        </p:pic>
        <p:sp>
          <p:nvSpPr>
            <p:cNvPr id="19" name="Left Bracket 18"/>
            <p:cNvSpPr/>
            <p:nvPr/>
          </p:nvSpPr>
          <p:spPr>
            <a:xfrm flipH="1">
              <a:off x="6431281" y="900684"/>
              <a:ext cx="45719" cy="754378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ket 19"/>
            <p:cNvSpPr/>
            <p:nvPr/>
          </p:nvSpPr>
          <p:spPr>
            <a:xfrm>
              <a:off x="5364481" y="900684"/>
              <a:ext cx="45719" cy="754378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344" y="1224154"/>
              <a:ext cx="306896" cy="1680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863" y="533400"/>
              <a:ext cx="229743" cy="15773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588" y="533400"/>
              <a:ext cx="192024" cy="156020"/>
            </a:xfrm>
            <a:prstGeom prst="rect">
              <a:avLst/>
            </a:prstGeom>
          </p:spPr>
        </p:pic>
        <p:sp>
          <p:nvSpPr>
            <p:cNvPr id="24" name="Left Bracket 23"/>
            <p:cNvSpPr/>
            <p:nvPr/>
          </p:nvSpPr>
          <p:spPr>
            <a:xfrm>
              <a:off x="2667000" y="900684"/>
              <a:ext cx="45719" cy="1219200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/>
            <p:cNvSpPr/>
            <p:nvPr/>
          </p:nvSpPr>
          <p:spPr>
            <a:xfrm flipH="1">
              <a:off x="3710941" y="900684"/>
              <a:ext cx="45719" cy="1219200"/>
            </a:xfrm>
            <a:prstGeom prst="leftBracket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791" y="533400"/>
              <a:ext cx="164592" cy="1560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791" y="1409891"/>
              <a:ext cx="258890" cy="16802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556" y="1455482"/>
              <a:ext cx="152591" cy="5486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1382456"/>
              <a:ext cx="1702499" cy="27260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65" y="814006"/>
              <a:ext cx="1611630" cy="47663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77" y="1596452"/>
              <a:ext cx="1243965" cy="230505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1" y="2278457"/>
            <a:ext cx="1870520" cy="2091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2688821"/>
            <a:ext cx="2052257" cy="7526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33" y="3262526"/>
            <a:ext cx="125159" cy="1028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37" y="3829431"/>
            <a:ext cx="1561910" cy="2091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88" y="3829621"/>
            <a:ext cx="233172" cy="156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4" y="5867591"/>
            <a:ext cx="6242495" cy="2468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1304925"/>
            <a:ext cx="2343722" cy="4389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02" y="6268216"/>
            <a:ext cx="6353937" cy="2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-17336" y="3928110"/>
            <a:ext cx="9161335" cy="2244089"/>
          </a:xfrm>
          <a:prstGeom prst="rect">
            <a:avLst/>
          </a:prstGeom>
          <a:solidFill>
            <a:srgbClr val="00B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3932"/>
            <a:ext cx="4083177" cy="248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34" y="2714943"/>
            <a:ext cx="255270" cy="17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69" y="2721927"/>
            <a:ext cx="213360" cy="173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68" y="2722245"/>
            <a:ext cx="182880" cy="173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16580"/>
            <a:ext cx="8136255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" y="4410074"/>
            <a:ext cx="392430" cy="1695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5" y="4351653"/>
            <a:ext cx="988695" cy="266700"/>
          </a:xfrm>
          <a:prstGeom prst="rect">
            <a:avLst/>
          </a:prstGeom>
        </p:spPr>
      </p:pic>
      <p:cxnSp>
        <p:nvCxnSpPr>
          <p:cNvPr id="41" name="Elbow Connector 40"/>
          <p:cNvCxnSpPr/>
          <p:nvPr/>
        </p:nvCxnSpPr>
        <p:spPr>
          <a:xfrm rot="10800000" flipV="1">
            <a:off x="4974890" y="4029076"/>
            <a:ext cx="1349710" cy="266700"/>
          </a:xfrm>
          <a:prstGeom prst="bentConnector3">
            <a:avLst>
              <a:gd name="adj1" fmla="val 100105"/>
            </a:avLst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2" y="3966211"/>
            <a:ext cx="1092137" cy="2057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" y="5429250"/>
            <a:ext cx="777240" cy="15811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69" y="5429250"/>
            <a:ext cx="7075170" cy="25527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8" y="6391275"/>
            <a:ext cx="1836420" cy="228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10" y="6345555"/>
            <a:ext cx="626745" cy="274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10" y="6383655"/>
            <a:ext cx="2226945" cy="22669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83" y="6415087"/>
            <a:ext cx="118110" cy="16383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44" y="6336030"/>
            <a:ext cx="885825" cy="2743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3" y="1293650"/>
            <a:ext cx="2817495" cy="48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" y="2177415"/>
            <a:ext cx="2520315" cy="18478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9" y="4798695"/>
            <a:ext cx="6408420" cy="2667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536823" y="638175"/>
            <a:ext cx="5302377" cy="2019404"/>
            <a:chOff x="3124200" y="609600"/>
            <a:chExt cx="5302377" cy="2019404"/>
          </a:xfrm>
        </p:grpSpPr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609600"/>
              <a:ext cx="5302377" cy="201940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743" y="1856641"/>
              <a:ext cx="186499" cy="67056"/>
            </a:xfrm>
            <a:prstGeom prst="rect">
              <a:avLst/>
            </a:prstGeom>
          </p:spPr>
        </p:pic>
      </p:grpSp>
      <p:pic>
        <p:nvPicPr>
          <p:cNvPr id="66" name="Picture 6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98" y="1630680"/>
            <a:ext cx="102870" cy="15773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74" y="1047751"/>
            <a:ext cx="121730" cy="16287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634542"/>
            <a:ext cx="102870" cy="15773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1009650"/>
            <a:ext cx="121730" cy="1628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42" y="5790160"/>
            <a:ext cx="4431030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05200"/>
            <a:ext cx="5785485" cy="2533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348478"/>
            <a:ext cx="528066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3932"/>
            <a:ext cx="4083177" cy="2480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54412" y="561975"/>
            <a:ext cx="4479988" cy="2895463"/>
            <a:chOff x="3657600" y="685800"/>
            <a:chExt cx="4479988" cy="2895463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685800"/>
              <a:ext cx="4479988" cy="28954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2190369"/>
              <a:ext cx="186499" cy="6705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6" y="819150"/>
            <a:ext cx="2226945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6" y="1320165"/>
            <a:ext cx="2520315" cy="184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90" y="1332547"/>
            <a:ext cx="255270" cy="17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51" y="1358265"/>
            <a:ext cx="213360" cy="173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12" y="1416367"/>
            <a:ext cx="182880" cy="17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0" y="1905000"/>
            <a:ext cx="3006090" cy="84201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7335" y="3581400"/>
            <a:ext cx="9161336" cy="3276600"/>
          </a:xfrm>
          <a:prstGeom prst="rect">
            <a:avLst/>
          </a:prstGeom>
          <a:solidFill>
            <a:srgbClr val="00B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7" y="4115752"/>
            <a:ext cx="392430" cy="169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88523"/>
            <a:ext cx="777240" cy="1581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8" y="4062413"/>
            <a:ext cx="988695" cy="266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" y="3108961"/>
            <a:ext cx="2581275" cy="2533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4639945"/>
            <a:ext cx="7103745" cy="255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4069080"/>
            <a:ext cx="7033260" cy="2667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5095875"/>
            <a:ext cx="2413635" cy="2552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4" y="3657600"/>
            <a:ext cx="1253490" cy="1771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4" y="5486400"/>
            <a:ext cx="1527810" cy="1790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" y="5943600"/>
            <a:ext cx="392430" cy="1695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" y="5882641"/>
            <a:ext cx="1908810" cy="2305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8" y="6438900"/>
            <a:ext cx="777240" cy="1581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35" y="6390322"/>
            <a:ext cx="3815715" cy="2552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6" y="6392227"/>
            <a:ext cx="2948940" cy="2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144543" y="762000"/>
            <a:ext cx="6654529" cy="4419600"/>
            <a:chOff x="68390" y="484154"/>
            <a:chExt cx="7340955" cy="5091782"/>
          </a:xfrm>
        </p:grpSpPr>
        <p:sp>
          <p:nvSpPr>
            <p:cNvPr id="29" name="Rectangle 28"/>
            <p:cNvSpPr/>
            <p:nvPr/>
          </p:nvSpPr>
          <p:spPr>
            <a:xfrm>
              <a:off x="72042" y="484154"/>
              <a:ext cx="7337303" cy="5091782"/>
            </a:xfrm>
            <a:prstGeom prst="rect">
              <a:avLst/>
            </a:prstGeom>
            <a:solidFill>
              <a:srgbClr val="92D050">
                <a:alpha val="1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8390" y="561976"/>
              <a:ext cx="7332535" cy="5013960"/>
              <a:chOff x="-17335" y="561975"/>
              <a:chExt cx="9144000" cy="62960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054412" y="561975"/>
                <a:ext cx="4479988" cy="2895463"/>
                <a:chOff x="3657600" y="685800"/>
                <a:chExt cx="4479988" cy="2895463"/>
              </a:xfrm>
            </p:grpSpPr>
            <p:pic>
              <p:nvPicPr>
                <p:cNvPr id="5" name="Picture 4" descr="Screen Clipping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685800"/>
                  <a:ext cx="4479988" cy="2895463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2725" y="2190369"/>
                  <a:ext cx="186499" cy="67056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27" y="823457"/>
                <a:ext cx="2226945" cy="2343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27" y="1324471"/>
                <a:ext cx="2520314" cy="18478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890" y="1332547"/>
                <a:ext cx="255270" cy="17526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7251" y="1358265"/>
                <a:ext cx="213360" cy="17335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4412" y="1416367"/>
                <a:ext cx="182880" cy="17335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76" y="1886445"/>
                <a:ext cx="3006090" cy="84201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-17335" y="3581400"/>
                <a:ext cx="9144000" cy="3276600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7" y="4115752"/>
                <a:ext cx="392430" cy="16954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4688523"/>
                <a:ext cx="777240" cy="15811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858" y="4062413"/>
                <a:ext cx="988695" cy="2667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77" y="3113267"/>
                <a:ext cx="2581275" cy="25336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1" y="4639945"/>
                <a:ext cx="7103745" cy="25527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340" y="4069080"/>
                <a:ext cx="7033260" cy="2667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340" y="5095875"/>
                <a:ext cx="2413635" cy="25527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344" y="3657600"/>
                <a:ext cx="1253490" cy="17716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724" y="5486400"/>
                <a:ext cx="1527810" cy="17907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68" y="5943600"/>
                <a:ext cx="392430" cy="169545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582" y="5882641"/>
                <a:ext cx="1908810" cy="23050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678" y="6438900"/>
                <a:ext cx="777240" cy="15811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835" y="6390322"/>
                <a:ext cx="3815715" cy="25527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8926" y="6392227"/>
                <a:ext cx="2948940" cy="272415"/>
              </a:xfrm>
              <a:prstGeom prst="rect">
                <a:avLst/>
              </a:prstGeom>
            </p:spPr>
          </p:pic>
        </p:grpSp>
      </p:grp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3932"/>
            <a:ext cx="4083177" cy="2480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5553075"/>
            <a:ext cx="1836420" cy="228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9" y="5554980"/>
            <a:ext cx="2226945" cy="2266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48312"/>
            <a:ext cx="1365885" cy="1771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90" y="5608320"/>
            <a:ext cx="118110" cy="16383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87" y="5474970"/>
            <a:ext cx="325755" cy="3848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2" y="6096000"/>
            <a:ext cx="1605915" cy="1847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6096000"/>
            <a:ext cx="1836420" cy="228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9" y="6089332"/>
            <a:ext cx="2226945" cy="22669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6" y="6095682"/>
            <a:ext cx="85725" cy="171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87" y="6152197"/>
            <a:ext cx="118110" cy="1638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5475922"/>
            <a:ext cx="712470" cy="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7845"/>
            <a:ext cx="3467100" cy="26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33652"/>
            <a:ext cx="7576185" cy="54673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" y="2131695"/>
            <a:ext cx="4898708" cy="2310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103495"/>
            <a:ext cx="7852410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494972"/>
            <a:ext cx="550545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865495"/>
            <a:ext cx="511492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" y="978946"/>
            <a:ext cx="4724400" cy="234315"/>
          </a:xfrm>
          <a:prstGeom prst="rect">
            <a:avLst/>
          </a:prstGeom>
        </p:spPr>
      </p:pic>
      <p:pic>
        <p:nvPicPr>
          <p:cNvPr id="1026" name="Picture 2" descr="Spark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" y="1496291"/>
            <a:ext cx="5844540" cy="23241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56" y="2057400"/>
            <a:ext cx="3943741" cy="2917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5334000"/>
            <a:ext cx="8724900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4649"/>
            <a:ext cx="870585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0526"/>
            <a:ext cx="2064258" cy="24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752600"/>
            <a:ext cx="5105400" cy="2669523"/>
          </a:xfrm>
          <a:prstGeom prst="rect">
            <a:avLst/>
          </a:prstGeom>
        </p:spPr>
      </p:pic>
      <p:pic>
        <p:nvPicPr>
          <p:cNvPr id="5" name="Picture 2" descr="Spark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73" y="135767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23" y="15048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8" y="1219200"/>
            <a:ext cx="8763000" cy="498647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23" y="146797"/>
            <a:ext cx="2057400" cy="630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87" y="461836"/>
            <a:ext cx="354711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143001"/>
            <a:ext cx="8183880" cy="5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1" y="1471106"/>
            <a:ext cx="574357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9" y="2133600"/>
            <a:ext cx="8002905" cy="48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9" y="3143250"/>
            <a:ext cx="6817995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3827145"/>
            <a:ext cx="1577340" cy="1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79" y="3827145"/>
            <a:ext cx="5756910" cy="487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4724400"/>
            <a:ext cx="183261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79" y="4720590"/>
            <a:ext cx="5922645" cy="234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5410200"/>
            <a:ext cx="872490" cy="1847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387339"/>
            <a:ext cx="403098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44201"/>
            <a:ext cx="2815209" cy="1937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7" y="1169987"/>
            <a:ext cx="3670745" cy="21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73" y="838200"/>
            <a:ext cx="2077974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74" y="1165256"/>
            <a:ext cx="3549015" cy="204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2303602"/>
            <a:ext cx="2834069" cy="21431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2667000"/>
            <a:ext cx="510540" cy="1280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4" y="3485870"/>
            <a:ext cx="3907346" cy="2143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4" y="3852469"/>
            <a:ext cx="2592324" cy="21431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4269780"/>
            <a:ext cx="7318878" cy="4356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1912600"/>
            <a:ext cx="8229997" cy="194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8" y="1524000"/>
            <a:ext cx="2475738" cy="21431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55" y="3437559"/>
            <a:ext cx="1723073" cy="2074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4849368"/>
            <a:ext cx="5573840" cy="18002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5257800"/>
            <a:ext cx="3183827" cy="21431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5638800"/>
            <a:ext cx="7318878" cy="4422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49368"/>
            <a:ext cx="1723073" cy="20745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71" y="2310574"/>
            <a:ext cx="858965" cy="204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4" y="2921000"/>
            <a:ext cx="1519047" cy="21431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3223260"/>
            <a:ext cx="512064" cy="12954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6248401"/>
            <a:ext cx="2227136" cy="18002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6" y="6591300"/>
            <a:ext cx="515112" cy="12801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23" y="2921000"/>
            <a:ext cx="858965" cy="20402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70" y="6248401"/>
            <a:ext cx="858965" cy="2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8" y="1143000"/>
            <a:ext cx="1390650" cy="177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682371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421890"/>
            <a:ext cx="735711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8" y="3352800"/>
            <a:ext cx="832485" cy="2228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3886200"/>
            <a:ext cx="603123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4419600"/>
            <a:ext cx="288036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11544"/>
            <a:ext cx="2465451" cy="180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1447800"/>
            <a:ext cx="1647444" cy="172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4" y="998685"/>
            <a:ext cx="5500116" cy="205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4" y="1345787"/>
            <a:ext cx="4906899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70561"/>
            <a:ext cx="2227136" cy="1800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5" y="1828800"/>
            <a:ext cx="2347151" cy="2091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2251560"/>
            <a:ext cx="512064" cy="1295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05374"/>
            <a:ext cx="2227136" cy="1800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99073"/>
            <a:ext cx="1327404" cy="1722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59" y="2590800"/>
            <a:ext cx="2996946" cy="2091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1689"/>
            <a:ext cx="2107121" cy="2125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28" y="3314700"/>
            <a:ext cx="2780919" cy="2057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733800"/>
            <a:ext cx="1008888" cy="17221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097369"/>
            <a:ext cx="4258818" cy="19373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4494784"/>
            <a:ext cx="621792" cy="1280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800600"/>
            <a:ext cx="4497134" cy="1937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257800"/>
            <a:ext cx="510540" cy="1295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38800"/>
            <a:ext cx="6292215" cy="2125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6107430"/>
            <a:ext cx="725424" cy="129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73" y="5207698"/>
            <a:ext cx="1483043" cy="2297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74" y="6057329"/>
            <a:ext cx="1335596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2" y="914400"/>
            <a:ext cx="5227511" cy="214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1274456"/>
            <a:ext cx="1327404" cy="17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1731656"/>
            <a:ext cx="5227511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2" y="2092844"/>
            <a:ext cx="1327404" cy="172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569856"/>
            <a:ext cx="6293930" cy="2125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2" y="3781944"/>
            <a:ext cx="3303842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4219332"/>
            <a:ext cx="6547104" cy="172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4652200"/>
            <a:ext cx="4867466" cy="21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5009388"/>
            <a:ext cx="7174992" cy="1722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" y="5511830"/>
            <a:ext cx="5345811" cy="2143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5923788"/>
            <a:ext cx="5474208" cy="172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971800"/>
            <a:ext cx="4022217" cy="212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3429000"/>
            <a:ext cx="1965960" cy="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36" y="990600"/>
            <a:ext cx="3015996" cy="874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1882"/>
            <a:ext cx="941832" cy="17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068830"/>
            <a:ext cx="3777044" cy="214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36" y="2057400"/>
            <a:ext cx="3960495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438400"/>
            <a:ext cx="7967282" cy="1287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47287"/>
            <a:ext cx="3667316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28286"/>
            <a:ext cx="4502277" cy="212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02682"/>
            <a:ext cx="5939028" cy="2143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6377"/>
            <a:ext cx="4145661" cy="180023"/>
          </a:xfrm>
          <a:prstGeom prst="rect">
            <a:avLst/>
          </a:prstGeom>
        </p:spPr>
      </p:pic>
      <p:pic>
        <p:nvPicPr>
          <p:cNvPr id="1026" name="Picture 2" descr="Image result for folder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111295"/>
            <a:ext cx="873252" cy="6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28" y="5435600"/>
            <a:ext cx="612648" cy="114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5817117"/>
            <a:ext cx="1331976" cy="1478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6072904"/>
            <a:ext cx="1545336" cy="1737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2" y="6337300"/>
            <a:ext cx="830580" cy="1478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52" y="6608064"/>
            <a:ext cx="1053084" cy="173736"/>
          </a:xfrm>
          <a:prstGeom prst="rect">
            <a:avLst/>
          </a:prstGeom>
        </p:spPr>
      </p:pic>
      <p:sp>
        <p:nvSpPr>
          <p:cNvPr id="33" name="AutoShape 4" descr="Image result for arr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6" descr="Image result for arr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8" descr="Image result for arro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arrow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49285" y="6552691"/>
            <a:ext cx="979379" cy="2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845"/>
            <a:ext cx="3709797" cy="2560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8" y="1143000"/>
            <a:ext cx="7825740" cy="485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3" y="2090546"/>
            <a:ext cx="670941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8" y="2844291"/>
            <a:ext cx="4587240" cy="182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3" y="3462146"/>
            <a:ext cx="837057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3" y="4073842"/>
            <a:ext cx="2569845" cy="234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9" y="4648200"/>
            <a:ext cx="4779645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76158"/>
            <a:ext cx="7014020" cy="2108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86400"/>
            <a:ext cx="7200900" cy="481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1" y="4073842"/>
            <a:ext cx="417004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845"/>
            <a:ext cx="3709797" cy="25603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" y="901065"/>
            <a:ext cx="4150995" cy="234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69" y="2044613"/>
            <a:ext cx="2264855" cy="4371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15" y="2296153"/>
            <a:ext cx="886397" cy="2297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69" y="2966487"/>
            <a:ext cx="2619756" cy="4371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14" y="3241519"/>
            <a:ext cx="886397" cy="2297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56" y="3866794"/>
            <a:ext cx="1248156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1" y="4247007"/>
            <a:ext cx="1560195" cy="2297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93" y="1338980"/>
            <a:ext cx="2369439" cy="2280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2" y="5876925"/>
            <a:ext cx="7854125" cy="4852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575" y="1304925"/>
            <a:ext cx="6347842" cy="4267199"/>
          </a:xfrm>
          <a:prstGeom prst="rect">
            <a:avLst/>
          </a:prstGeom>
          <a:solidFill>
            <a:srgbClr val="92D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33350" y="1500917"/>
            <a:ext cx="6195822" cy="3871183"/>
            <a:chOff x="457200" y="1143000"/>
            <a:chExt cx="8437247" cy="5257800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150178"/>
              <a:ext cx="1445324" cy="1594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7" y="1143000"/>
              <a:ext cx="6579870" cy="56007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" y="2394336"/>
              <a:ext cx="392430" cy="1695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" y="3765936"/>
              <a:ext cx="777240" cy="15811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76" y="2384811"/>
              <a:ext cx="6294120" cy="25527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04" y="2766955"/>
              <a:ext cx="6196965" cy="25527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315" y="3765936"/>
              <a:ext cx="4303395" cy="23241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06" y="4223136"/>
              <a:ext cx="4695825" cy="2552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315" y="4737486"/>
              <a:ext cx="5189220" cy="571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" y="5836441"/>
              <a:ext cx="6703695" cy="20745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95" y="6189916"/>
              <a:ext cx="4996053" cy="21088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017" y="1474153"/>
              <a:ext cx="1906905" cy="184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8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" y="901065"/>
            <a:ext cx="5890260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7845"/>
            <a:ext cx="3709797" cy="25603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59621"/>
            <a:ext cx="2264855" cy="4371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15" y="2212223"/>
            <a:ext cx="630936" cy="2468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71257"/>
            <a:ext cx="1975104" cy="72180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48" y="3708963"/>
            <a:ext cx="2619756" cy="4371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94" y="1338980"/>
            <a:ext cx="1788224" cy="204026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28575" y="1304925"/>
            <a:ext cx="6347842" cy="4267199"/>
          </a:xfrm>
          <a:prstGeom prst="rect">
            <a:avLst/>
          </a:prstGeom>
          <a:solidFill>
            <a:srgbClr val="92D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253909" y="1367555"/>
            <a:ext cx="5932387" cy="4147420"/>
            <a:chOff x="438150" y="893826"/>
            <a:chExt cx="8142163" cy="5812727"/>
          </a:xfrm>
        </p:grpSpPr>
        <p:pic>
          <p:nvPicPr>
            <p:cNvPr id="115" name="Picture 11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92" y="5906072"/>
              <a:ext cx="4493705" cy="570929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438150" y="893826"/>
              <a:ext cx="8142163" cy="5812727"/>
              <a:chOff x="438150" y="893826"/>
              <a:chExt cx="8142163" cy="5812727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438150" y="893826"/>
                <a:ext cx="8142163" cy="5506974"/>
                <a:chOff x="438150" y="893826"/>
                <a:chExt cx="8142163" cy="5506974"/>
              </a:xfrm>
            </p:grpSpPr>
            <p:pic>
              <p:nvPicPr>
                <p:cNvPr id="119" name="Picture 118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" y="1575242"/>
                  <a:ext cx="1620203" cy="476631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564" y="893826"/>
                  <a:ext cx="229743" cy="157734"/>
                </a:xfrm>
                <a:prstGeom prst="rect">
                  <a:avLst/>
                </a:prstGeom>
              </p:spPr>
            </p:pic>
            <p:sp>
              <p:nvSpPr>
                <p:cNvPr id="121" name="Left Bracket 120"/>
                <p:cNvSpPr/>
                <p:nvPr/>
              </p:nvSpPr>
              <p:spPr>
                <a:xfrm>
                  <a:off x="3917819" y="1261110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Left Bracket 121"/>
                <p:cNvSpPr/>
                <p:nvPr/>
              </p:nvSpPr>
              <p:spPr>
                <a:xfrm flipH="1">
                  <a:off x="5070344" y="1261110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6987" y="1781555"/>
                  <a:ext cx="330899" cy="168021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2402" y="2630043"/>
                  <a:ext cx="540068" cy="113157"/>
                </a:xfrm>
                <a:prstGeom prst="rect">
                  <a:avLst/>
                </a:prstGeom>
              </p:spPr>
            </p:pic>
            <p:sp>
              <p:nvSpPr>
                <p:cNvPr id="125" name="Left Bracket 124"/>
                <p:cNvSpPr/>
                <p:nvPr/>
              </p:nvSpPr>
              <p:spPr>
                <a:xfrm>
                  <a:off x="5365619" y="1255965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Left Bracket 125"/>
                <p:cNvSpPr/>
                <p:nvPr/>
              </p:nvSpPr>
              <p:spPr>
                <a:xfrm flipH="1">
                  <a:off x="5679944" y="1255965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7" name="Picture 126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344" y="924306"/>
                  <a:ext cx="126873" cy="102870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7708" y="2583562"/>
                  <a:ext cx="505778" cy="154305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7695" y="1798701"/>
                  <a:ext cx="174879" cy="168021"/>
                </a:xfrm>
                <a:prstGeom prst="rect">
                  <a:avLst/>
                </a:prstGeom>
              </p:spPr>
            </p:pic>
            <p:sp>
              <p:nvSpPr>
                <p:cNvPr id="130" name="Left Bracket 129"/>
                <p:cNvSpPr/>
                <p:nvPr/>
              </p:nvSpPr>
              <p:spPr>
                <a:xfrm>
                  <a:off x="2943511" y="1253105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Left Bracket 130"/>
                <p:cNvSpPr/>
                <p:nvPr/>
              </p:nvSpPr>
              <p:spPr>
                <a:xfrm flipH="1">
                  <a:off x="3257836" y="1253105"/>
                  <a:ext cx="45719" cy="1219200"/>
                </a:xfrm>
                <a:prstGeom prst="leftBracket">
                  <a:avLst/>
                </a:prstGeom>
                <a:ln w="222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2" name="Picture 131"/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9236" y="921447"/>
                  <a:ext cx="130302" cy="99441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5600" y="2580702"/>
                  <a:ext cx="505778" cy="154305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5589" y="1795842"/>
                  <a:ext cx="181737" cy="137160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2350" y="1832227"/>
                  <a:ext cx="152591" cy="54864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6935" y="1536952"/>
                  <a:ext cx="1450467" cy="654939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150" y="3038475"/>
                  <a:ext cx="6757035" cy="230505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296" y="3429000"/>
                  <a:ext cx="6511290" cy="186690"/>
                </a:xfrm>
                <a:prstGeom prst="rect">
                  <a:avLst/>
                </a:prstGeom>
              </p:spPr>
            </p:pic>
            <p:pic>
              <p:nvPicPr>
                <p:cNvPr id="139" name="Picture 138" descr="Screen Clipping"/>
                <p:cNvPicPr>
                  <a:picLocks noChangeAspect="1"/>
                </p:cNvPicPr>
                <p:nvPr/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" y="4399407"/>
                  <a:ext cx="2301170" cy="1779080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5843" y="6243066"/>
                  <a:ext cx="229743" cy="157734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9818" y="6283071"/>
                  <a:ext cx="126873" cy="102870"/>
                </a:xfrm>
                <a:prstGeom prst="rect">
                  <a:avLst/>
                </a:prstGeom>
              </p:spPr>
            </p:pic>
            <p:grpSp>
              <p:nvGrpSpPr>
                <p:cNvPr id="142" name="Group 141"/>
                <p:cNvGrpSpPr/>
                <p:nvPr/>
              </p:nvGrpSpPr>
              <p:grpSpPr>
                <a:xfrm>
                  <a:off x="818032" y="3859911"/>
                  <a:ext cx="529781" cy="368618"/>
                  <a:chOff x="818032" y="4093845"/>
                  <a:chExt cx="529781" cy="368618"/>
                </a:xfrm>
              </p:grpSpPr>
              <p:pic>
                <p:nvPicPr>
                  <p:cNvPr id="153" name="Picture 152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6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032" y="4093845"/>
                    <a:ext cx="529781" cy="195453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6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5770" y="4265295"/>
                    <a:ext cx="94298" cy="19716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3" name="Right Brace 142"/>
                <p:cNvSpPr/>
                <p:nvPr/>
              </p:nvSpPr>
              <p:spPr>
                <a:xfrm rot="16200000">
                  <a:off x="976674" y="4187047"/>
                  <a:ext cx="118491" cy="268128"/>
                </a:xfrm>
                <a:prstGeom prst="rightBrace">
                  <a:avLst/>
                </a:prstGeom>
                <a:ln w="19050">
                  <a:solidFill>
                    <a:srgbClr val="084BB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ight Brace 143"/>
                <p:cNvSpPr/>
                <p:nvPr/>
              </p:nvSpPr>
              <p:spPr>
                <a:xfrm>
                  <a:off x="2794989" y="4837335"/>
                  <a:ext cx="98517" cy="265429"/>
                </a:xfrm>
                <a:prstGeom prst="rightBrace">
                  <a:avLst/>
                </a:prstGeom>
                <a:ln w="19050">
                  <a:solidFill>
                    <a:srgbClr val="084BB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602" y="4246816"/>
                  <a:ext cx="4541711" cy="526352"/>
                </a:xfrm>
                <a:prstGeom prst="rect">
                  <a:avLst/>
                </a:prstGeom>
              </p:spPr>
            </p:pic>
            <p:grpSp>
              <p:nvGrpSpPr>
                <p:cNvPr id="146" name="Group 145"/>
                <p:cNvGrpSpPr/>
                <p:nvPr/>
              </p:nvGrpSpPr>
              <p:grpSpPr>
                <a:xfrm>
                  <a:off x="3036065" y="4808982"/>
                  <a:ext cx="529781" cy="368618"/>
                  <a:chOff x="818032" y="4093845"/>
                  <a:chExt cx="529781" cy="368618"/>
                </a:xfrm>
              </p:grpSpPr>
              <p:pic>
                <p:nvPicPr>
                  <p:cNvPr id="151" name="Picture 150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6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032" y="4093845"/>
                    <a:ext cx="529781" cy="195453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6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5770" y="4265295"/>
                    <a:ext cx="94298" cy="1971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7" name="Picture 146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0677" y="4522154"/>
                  <a:ext cx="2775776" cy="250317"/>
                </a:xfrm>
                <a:prstGeom prst="rect">
                  <a:avLst/>
                </a:prstGeom>
              </p:spPr>
            </p:pic>
            <p:pic>
              <p:nvPicPr>
                <p:cNvPr id="148" name="Picture 147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5690" y="4856416"/>
                  <a:ext cx="3645027" cy="553784"/>
                </a:xfrm>
                <a:prstGeom prst="rect">
                  <a:avLst/>
                </a:prstGeom>
              </p:spPr>
            </p:pic>
            <p:pic>
              <p:nvPicPr>
                <p:cNvPr id="149" name="Picture 148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600" y="3945255"/>
                  <a:ext cx="392430" cy="169545"/>
                </a:xfrm>
                <a:prstGeom prst="rect">
                  <a:avLst/>
                </a:prstGeom>
              </p:spPr>
            </p:pic>
            <p:pic>
              <p:nvPicPr>
                <p:cNvPr id="150" name="Picture 149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2410" y="5633085"/>
                  <a:ext cx="777240" cy="158115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75" y="6502527"/>
                <a:ext cx="1297877" cy="204026"/>
              </a:xfrm>
              <a:prstGeom prst="rect">
                <a:avLst/>
              </a:prstGeom>
            </p:spPr>
          </p:pic>
        </p:grpSp>
      </p:grpSp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15" y="3959994"/>
            <a:ext cx="636080" cy="229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0" y="5867401"/>
            <a:ext cx="6686550" cy="20745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3" y="4665637"/>
            <a:ext cx="2619756" cy="490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2" y="6248400"/>
            <a:ext cx="7835265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7846"/>
            <a:ext cx="6422136" cy="258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1154114"/>
            <a:ext cx="1315022" cy="166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447799"/>
            <a:ext cx="4984052" cy="2074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17" y="2260379"/>
            <a:ext cx="330899" cy="1028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110646"/>
            <a:ext cx="4017073" cy="4023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819400"/>
            <a:ext cx="4443984" cy="4869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111252"/>
            <a:ext cx="3344990" cy="2091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1"/>
            <a:ext cx="1692212" cy="2040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17" y="1185358"/>
            <a:ext cx="329184" cy="1457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97071"/>
            <a:ext cx="5572125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0" y="5849935"/>
            <a:ext cx="505015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9" y="4706935"/>
            <a:ext cx="6547485" cy="228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2" y="5467028"/>
            <a:ext cx="563689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0" y="3333557"/>
            <a:ext cx="9144000" cy="1362075"/>
          </a:xfrm>
          <a:prstGeom prst="rect">
            <a:avLst/>
          </a:prstGeom>
          <a:solidFill>
            <a:srgbClr val="00B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7846"/>
            <a:ext cx="4472559" cy="25869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3" y="843915"/>
            <a:ext cx="7797165" cy="2628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7" y="1325880"/>
            <a:ext cx="8033385" cy="5486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2839402"/>
            <a:ext cx="5734050" cy="23241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2151698"/>
            <a:ext cx="5684520" cy="36385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2" y="3612635"/>
            <a:ext cx="1360170" cy="53149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8" y="3567873"/>
            <a:ext cx="392430" cy="16954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8" y="3481196"/>
            <a:ext cx="2967800" cy="2297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93" y="4017770"/>
            <a:ext cx="777240" cy="15811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9" y="4014595"/>
            <a:ext cx="1894523" cy="24003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92" y="4017770"/>
            <a:ext cx="2403729" cy="2400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57" y="4398770"/>
            <a:ext cx="1339025" cy="19545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3" y="4908233"/>
            <a:ext cx="1652778" cy="20574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30" y="4927283"/>
            <a:ext cx="102870" cy="1714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91" y="4912043"/>
            <a:ext cx="2004251" cy="2040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2" y="4905472"/>
            <a:ext cx="685800" cy="19545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7" y="5300981"/>
            <a:ext cx="2203133" cy="16287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01" y="5264786"/>
            <a:ext cx="3091244" cy="23831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5300981"/>
            <a:ext cx="2061972" cy="20421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4" y="5867401"/>
            <a:ext cx="7281482" cy="20916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1" y="6324600"/>
            <a:ext cx="2900934" cy="20745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55" y="6318504"/>
            <a:ext cx="430340" cy="19545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91" y="6328600"/>
            <a:ext cx="1020128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0" y="2438400"/>
            <a:ext cx="9144000" cy="2362199"/>
          </a:xfrm>
          <a:prstGeom prst="rect">
            <a:avLst/>
          </a:prstGeom>
          <a:solidFill>
            <a:srgbClr val="00B050">
              <a:alpha val="2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7846"/>
            <a:ext cx="4472559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1" y="762000"/>
            <a:ext cx="2482215" cy="22669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31" y="1273810"/>
            <a:ext cx="5441823" cy="2091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82" y="1657353"/>
            <a:ext cx="6065901" cy="495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1" y="1252220"/>
            <a:ext cx="502920" cy="17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6" y="2662237"/>
            <a:ext cx="392430" cy="1695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38" y="2619375"/>
            <a:ext cx="4608195" cy="257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6" y="3271837"/>
            <a:ext cx="777240" cy="1581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54" y="3229927"/>
            <a:ext cx="5871210" cy="266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55" y="3699102"/>
            <a:ext cx="1860233" cy="207455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16200000">
            <a:off x="6290975" y="2631755"/>
            <a:ext cx="127640" cy="1838328"/>
          </a:xfrm>
          <a:prstGeom prst="leftBrac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96" y="3693390"/>
            <a:ext cx="1841373" cy="207455"/>
          </a:xfrm>
          <a:prstGeom prst="rect">
            <a:avLst/>
          </a:prstGeom>
        </p:spPr>
      </p:pic>
      <p:sp>
        <p:nvSpPr>
          <p:cNvPr id="26" name="Left Brace 25"/>
          <p:cNvSpPr/>
          <p:nvPr/>
        </p:nvSpPr>
        <p:spPr>
          <a:xfrm rot="16200000">
            <a:off x="4338346" y="2635568"/>
            <a:ext cx="127640" cy="1838328"/>
          </a:xfrm>
          <a:prstGeom prst="leftBrac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13" y="4065079"/>
            <a:ext cx="6494526" cy="22974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65" y="4498850"/>
            <a:ext cx="7134035" cy="2297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5081783"/>
            <a:ext cx="1652778" cy="2057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69399"/>
            <a:ext cx="2004251" cy="20402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" y="5928554"/>
            <a:ext cx="2203133" cy="16287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81" y="5100832"/>
            <a:ext cx="440627" cy="1611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" y="5091308"/>
            <a:ext cx="2180844" cy="20916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51" y="5090294"/>
            <a:ext cx="325755" cy="16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21" y="5888073"/>
            <a:ext cx="3392996" cy="23831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95" y="5888073"/>
            <a:ext cx="1895856" cy="20421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4" y="6346795"/>
            <a:ext cx="2758631" cy="20745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77" y="6355270"/>
            <a:ext cx="1517333" cy="20745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437" y="5088449"/>
            <a:ext cx="556260" cy="20421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3" y="5455702"/>
            <a:ext cx="387477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6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4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Screen Clippi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46" y="5319608"/>
            <a:ext cx="1548954" cy="148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7846"/>
            <a:ext cx="4472559" cy="2586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2" y="838200"/>
            <a:ext cx="4539615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1" y="1360170"/>
            <a:ext cx="2855595" cy="260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295400"/>
            <a:ext cx="3977640" cy="3638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" y="1981200"/>
            <a:ext cx="7694295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" y="2819400"/>
            <a:ext cx="8157210" cy="379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06179"/>
            <a:ext cx="2181225" cy="1809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43" y="3454718"/>
            <a:ext cx="1301115" cy="7410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10" y="3462655"/>
            <a:ext cx="1184910" cy="741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86" y="3644901"/>
            <a:ext cx="367665" cy="220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4823457"/>
            <a:ext cx="1356360" cy="230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90" y="4572000"/>
            <a:ext cx="737235" cy="7410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8" y="4572000"/>
            <a:ext cx="1002030" cy="7410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90" y="4581525"/>
            <a:ext cx="864870" cy="7410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46" y="4813618"/>
            <a:ext cx="462915" cy="2743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79" y="2265045"/>
            <a:ext cx="3787140" cy="230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65" y="4600575"/>
            <a:ext cx="2017395" cy="7410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7" y="5791200"/>
            <a:ext cx="3867150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81" y="5791200"/>
            <a:ext cx="2996565" cy="255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86" y="838200"/>
            <a:ext cx="428625" cy="1809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7" y="6400800"/>
            <a:ext cx="585597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running time of a distributed algorithm is often dominated &#10;by the\\ communication cost.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reduce}&#10;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\ \{i,j\}, [P_i, P_j]\ ) \mapsto $&#10;&#10;&#10;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{i,j\}$ if $s(P_i,P_j) = \texttt{true}$&#10;&#10;&#10;&#10;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emptyset$ \text{\ \ } otherwise&#10;&#10;&#10;&#10;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ducer size $q=$&#10;&#10;&#10;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$ &#10;&#10;&#10;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lication rate $r=$&#10;&#10;&#10;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0^6 - 1$&#10;&#10;&#10;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communication?&#10;&#10;&#10;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10^{12}$ MB $= 8 \times 10^9$ Gigabits.&#10;&#10;&#10;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ason: processors are much faster than disks and networks.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 {\em $\approx 253$ years @\,$1$\,Gbps})}&#10;&#10;&#10;&#10;\end{document}"/>
  <p:tag name="IGUANATEXSIZE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$s$ takes about $0.2$ ms time and lets's say we have $100$&#10;processors.&#10;&#10;&#10;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arallel Computation time $=$&#10;&#10;&#10;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0^6$\,s&#10;&#10;&#10;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12$ days.&#10;&#10;&#10;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inding Similar Pictures&#10;}}&#10;&#10;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marter Algorithm.}&#10;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ivide the pictures into $g$ groups numbered $0$ to $g-1$.&#10;&#10;&#10;&#10;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pair of groups $(a, b)$ compare all pictures of group $a$\\&#10;to all pictures of group $b$.&#10;&#10;&#10;&#10;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Idea.}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measure communication cost?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map}&#10;&#10;&#10;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$(i,P_i) \mapsto \{\ (\{a, b\}, P_i) : &#10;a = \lfloor i/g \rfloor,\ b \neq a\ \}$&#10;&#10;&#10;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reduce}&#10;&#10;&#10;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put: $(\ \{a, b\}, [ P_{ga},\cdots,P_{ga+g-1}, P_{gb},\cdots, P_{gb+g-1}]\ )$&#10;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pictures of group $a$}&#10;&#10;&#10;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pictures of group $b$}&#10;&#10;&#10;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: $\{ (p_1, p_2) : p_1 \in$ group $a$, &#10;$p_2 \in$ group $b$, $s(p_1,p_2) =$ \texttt{true} \}&#10;&#10;&#10;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b = a + 1\ (mod\ g)$, also output similar pairs of pictures from group $a$.&#10;&#10;&#10;&#10;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ducer size $q=$&#10;&#10;&#10;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lication rate $r=$&#10;&#10;&#10;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ill take the total input size of all the tasks as the communication cost.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communication?&#10;&#10;&#10;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4000$ &#10;&#10;&#10;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$g = 500$.&#10;&#10;&#10;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499$&#10;&#10;&#10;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5 \times 10^8$ MB $= 4 \times 10^6$ Gigabits.&#10;&#10;&#10;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 {\em $\approx 47$ days @\,$1$\,Gbps})}&#10;&#10;&#10;&#10;\end{document}"/>
  <p:tag name="IGUANATEXSIZE" val="1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arallel Computation time?&#10;&#10;&#10;&#10;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Same as before.&#10;&#10;&#10;&#10;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{\em 4\,GB})}&#10;&#10;&#10;&#10;\end{document}"/>
  <p:tag name="IGUANATEXSIZE" val="1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$r \approx p/g = 2p/q$ since $q = 2g$.&#10;&#10;&#10;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Why is this reasonable?}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inding Similar Pictures&#10;}}&#10;&#10;&#10;&#10;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uld there be a much better algorithm?&#10;&#10;&#10;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have $p = 10^6$ pictures.&#10;&#10;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. of pairs to compare $= \binom{p}{2} \approx \frac{p^2}{2}$.&#10;&#10;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gardless of the algorithm we use, two pictures must be in the same\\&#10;reducer in order to be compared.&#10;&#10;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$i^{th}$ reducer has $q_i \leq q$ pictures,&#10;it can cover at most $\binom{q_i}{2} \leq \frac{q_i^2}{2}$ pairs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 we must have: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i=1}^k \frac{q_i^2}{2} \geq \frac{p^2}{2}$$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i=1}^k q_i^2 \geq p^2$$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.e.,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Is minimizing communication cost enough?}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ince $q_i \leq q$, 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q \sum_{i=1}^k q_i$$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=  \sum_{i=1}^k q\,q_i$$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geq  \sum_{i=1}^k q_i^2$$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geq  p^2 $$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there are $k$ reducers.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implies \sum_{i=1}^k q_i \geq p^2/q.$$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fore, replication rate $r \geq p/q$.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our algorithm, $r \approx 2p/q$.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No!}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&#10;No, we can minimize it by doing all computation on a single machine!&#10;}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 algorithm can be more than twice as fast as ours.&#10;&#10;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educer Size and Replication Rate&#10;}}&#10;&#10;&#10;&#10;&#10;\end{document}"/>
  <p:tag name="IGUANATEXSIZE" val="2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Replication rate $r$?&#10;&#10;&#10;&#10;&#10;\end{document}"/>
  <p:tag name="IGUANATEXSIZE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many key-value\\&#10;pairs are produced\\&#10;per matrix entry?&#10;&#10;&#10;&#10;&#10;\end{document}"/>
  <p:tag name="IGUANATEXSIZE" val="1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$&#10;&#10;&#10;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Reducer Size $q$?&#10;&#10;&#10;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n$&#10;&#10;&#10;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one pass algorithms, it is possible to prove that $r \geq 2n^2/q$.&#10;&#10;&#10;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$M$ and $N$\\ are $n \times n$ matrices.&#10;&#10;&#10;&#10;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ith two pass algorithms, it is possible to obtain $r \leq \sqrt{2}\,n/\sqrt{q}$.&#10;&#10;&#10;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&#10;We also need to consider the Wall-Clock time, i.e. the total time&#10;needed\\ for the distributed algorithm to finish.&#10;}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m_{ij} \neq 0$ and all valid $k$, produce $(\,(i,k),\,(M, j, m_{ij})\,)$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n_{jk}\neq 0$ and all valid $k$, produce $(\,(i,k),\,(N, j, n_{jk})\,)$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value associated with the key $(i,k)$ are tuples of &#10;the\\ form $(M,j,m_{ij})$ and $(N,j,n_{jk})$ for different values of $j$.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rt the tuples by $j$ so that the two tuples with the same\\&#10; value&#10;of $j$ are together.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pute $s_j = m_{ij}n_{jk}$ for each $j$ from adjacent&#10; tuples with\\&#10;the same $j$. 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 $(\,(i,k),\,\sum_j s_j)\,)$.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Not too many tuples if the matrix is sparse.}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_{ij}$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Why input sizes and not output sizes?}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_{jk}$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$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$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_{ij}$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=$&#10;}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_{ik} = \sum_{j} m_{ij}\, n_{jk}$&#10;\end{document}"/>
  <p:tag name="IGUANATEXSIZE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\\ Multiplication}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Single Pass&#10;&#10;&#10;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trix Multiplication&#10;}}&#10;&#10;&#10;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mmunication Cost&#10;}}&#10;&#10;&#10;&#10;&#10;\end{document}"/>
  <p:tag name="IGUANATEXSIZE" val="2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M$&#10;&#10;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N$&#10;&#10;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P$&#10;&#10;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e split $M$ into $g$ groups of $n/g$ rows and $N$&#10;into groups of $n/g$ columns.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map}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i, j, M_{ij}) $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just a label}&#10;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reduce}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\,(I,J),\, &#10;[${\em all elements of group $I$ from $M$ and group $J$ from $N$ }$]\,)$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ducer size $q =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Communication cost of Natural Join?}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2n^2/g$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plication rate $r =$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g$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= 2n^2/q$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Single Pass Algorithm\\&#10;with variable reducer size.&#10;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ll matrices are $n \times n$.&#10;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i, j, N_{ij}\,) \mapsto \{\ ((I, J),\, (i,j, N_{ij}, N) )\ : &#10;I \in G, J = \lfloor jg/n \rfloor  \ \}$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I}&#10;&#10;\end{document}"/>
  <p:tag name="IGUANATEXSIZE" val="1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J}&#10;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I}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input size of \texttt{map}\\ tasks:&#10;\end{document}"/>
  <p:tag name="IGUANATEXSIZE" val="1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J}&#10;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$ {\em all elements of the square $(I,J)$ in $P$}&#10;\end{document}"/>
  <p:tag name="IGUANATEXSIZE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G = \{0, \cdots, g-1 \}$ be the set of group numbers.&#10;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\{\ ((I, J),\, (i,j, M_{ij}, M) ) : &#10;I = \lfloor ig/n \rfloor,  J \in G  \ \}$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=$&#10;&#10;\end{document}"/>
  <p:tag name="IGUANATEXSIZE" val="2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trix Multiplication&#10;}}&#10;&#10;&#10;&#10;&#10;\end{document}"/>
  <p:tag name="IGUANATEXSIZE" val="2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Two Pass Algorithm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ll matrices are $n \times n$.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M$&#10;&#10;&#10;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N$&#10;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O(r+s)$.&#10;\end{document}"/>
  <p:tag name="IGUANATEXSIZE" val="1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P$&#10;&#10;&#10;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rows and columns\\ &#10;of each matrix into $g$ \\&#10;groups of equal size.&#10;&#10;\end{document}"/>
  <p:tag name="IGUANATEXSIZE" val="2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map}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reduce}&#10;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i, j, M_{ij})$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G = \{0, \cdots, g-1 \}$.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\,(I,J,K),\,[\,${\em all elements block $M_{IJ}$ of $M$ and block $N_{JK}$ of $N$}&#10;$]\,)$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\{\ ((I,J,K),\, (i,j, M_{ij}, M) ) : &#10;I = \lfloor ig/n \rfloor, J = \lfloor jg/n \rfloor, K \in G  \ \}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(\,(I,K), M_{IJ}\,N_{JK}\,) $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\bf First Pass}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input size of \texttt{reduce}\\ tasks:&#10;\end{document}"/>
  <p:tag name="IGUANATEXSIZE" val="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\bf Second Pass}&#10;&#10;\end{document}"/>
  <p:tag name="IGUANATEXSIZE" val="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map}&#10;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dentity function.&#10;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reduce}&#10;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\,(I,K),\, [\,M_{I1}\,N_{1K}, M_{I2}\,N_{2K},\cdots\,]\,)$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(\,(I,K),\, \sum_{J}\,M_{IJ}\,N_{JK}\,)$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=$&#10;&#10;\end{document}"/>
  <p:tag name="IGUANATEXSIZE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trix Multiplication&#10;}}&#10;&#10;&#10;&#10;&#10;\end{document}"/>
  <p:tag name="IGUANATEXSIZE" val="2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ducer size $q =$&#10;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plication rate $r =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O(r+s)$.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First Pass:}&#10;&#10;\end{document}"/>
  <p:tag name="IGUANATEXSIZE" val="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g$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frac{2n^2}{g^2}$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Second Pass:}&#10;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ducer size $q =$&#10;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plication rate $r =$&#10;&#10;\end{document}"/>
  <p:tag name="IGUANATEXSIZE" val="2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1$&#10;&#10;\end{document}"/>
  <p:tag name="IGUANATEXSIZE" val="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g$&#10;&#10;\end{document}"/>
  <p:tag name="IGUANATEXSIZE" val="2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=\frac{\sqrt{2}\,n}{\sqrt{q}}$&#10;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Two Pass Algorithm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 size?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ll matrices are $n \times n$.&#10;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M$&#10;&#10;&#10;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N$&#10;&#10;&#10;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P$&#10;&#10;&#10;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rows and columns\\ &#10;of each matrix into $g$ \\&#10;groups of equal size.&#10;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map}&#10;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reduce}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i, j, M_{ij})$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G = \{0, \cdots, g-1 \}$.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\,(I,J,K),\,[\,${\em all elements block $M_{IJ}$ of $M$ and block $N_{JK}$ of $N$}&#10;$]\,)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Could be $\Theta(rs)$! &#10;\end{document}"/>
  <p:tag name="IGUANATEXSIZE" val="1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\{\ ((I,J,K),\, (i,j, M_{ij}, M) ) : &#10;I = \lfloor ig/n \rfloor, J = \lfloor jg/n \rfloor, K \in G  \ \}$&#10;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(\,(I,K), M_{IJ}\,N_{JK}\,) $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\bf First Pass}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sc{\bf Second Pass}&#10;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map}&#10;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dentity function.&#10;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tt{reduce}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\,(I,K),\, [\,M_{I1}\,N_{1K}, M_{I2}\,N_{2K},\cdots\,]\,)$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\mapsto (\,(I,K),\, \sum_{J}\,M_{IJ}\,N_{JK}\,)$&#10;\end{document}"/>
  <p:tag name="IGUANATEXSIZE" val="2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=$&#10;&#10;\end{document}"/>
  <p:tag name="IGUANATEXSIZE" val="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r = |R|$ and $s = |S|$.&#10;\end{document}"/>
  <p:tag name="IGUANATEXSIZE" val="1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Workflow Systems}}&#10;&#10;&#10;&#10;&#10;\end{document}"/>
  <p:tag name="IGUANATEXSIZE" val="2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 of a two step workflow like in Map-Reduce, we can have any \\&#10;Directed Acyclic Graph(DAG).&#10;\end{document}"/>
  <p:tag name="IGUANATEXSIZE" val="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 of \texttt{map} and \texttt{reduce}, we now have five &#10;functions $\texttt{f,g,h,i}$ and $\texttt{j}$.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nput to $\texttt{f}$ and $\texttt{h}$ could be from a file in DFS.&#10;\end{document}"/>
  <p:tag name="IGUANATEXSIZE" val="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function can be executed by many tasks.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Open source cluster computing framework.&#10;&#10;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Uses a distributed file system and a cluster manager.&#10;&#10;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user program is converted into {\em tasks} by the driver and then&#10;launched on a\\ set of machines with the help of the cluster manager.&#10;&#10;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user program communicates with the driver using a &#10;\texttt{SparkContext} object.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Framework}}&#10;&#10;&#10;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Assumption: if the output is large, we must be doing some more&#10;computation on it, e.g. aggregation, so the output size is counted as &#10;input size for other tasks.}&#10;\end{document}"/>
  <p:tag name="IGUANATEXSIZE" val="1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vs}}&#10;&#10;&#10;&#10;&#10;\end{document}"/>
  <p:tag name="IGUANATEXSIZE" val="2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ark provides an abstraction called RDD (Resilient Distributed Dataset)&#10;\\for programming.&#10;\end{document}"/>
  <p:tag name="IGUANATEXSIZE" val="2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 is an immutable, distributed collection of objects.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RDD is split into multiple partitions which  may reside on &#10;different\\ nodes of a cluster.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 a typical Spark program, we have the following operations:&#10;&#10;\end{document}"/>
  <p:tag name="IGUANATEXSIZE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RDD creation.}  &#10;&#10;\end{document}"/>
  <p:tag name="IGUANATEXSIZE" val="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reate an RDD by loading a dataset or distributing\\ &#10;a collection of elements.&#10;\end{document}"/>
  <p:tag name="IGUANATEXSIZE" val="2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Transformations.}  &#10;&#10;\end{document}"/>
  <p:tag name="IGUANATEXSIZE" val="2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pply a function to an RDD to obtain another RDD.&#10;&#10;\end{document}"/>
  <p:tag name="IGUANATEXSIZE" val="2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Actions.}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Natural Join}&#10;\end{document}"/>
  <p:tag name="IGUANATEXSIZE" val="1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pute a result based on an RDD.&#10;&#10;\end{document}"/>
  <p:tag name="IGUANATEXSIZE" val="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ata = [1,2,3,4,5,6,7,8]&#10;\end{verbatim}&#10;}&#10;\end{document}"/>
  <p:tag name="IGUANATEXSIZE" val="1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 = sc.parallelize(data, 2)&#10;\end{verbatim}&#10;}&#10;\end{document}"/>
  <p:tag name="IGUANATEXSIZE" val="1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normal python list}&#10;&#10;\end{document}"/>
  <p:tag name="IGUANATEXSIZE" val="18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convert to RDD with $2$ partitions&#10;}&#10;&#10;\end{document}"/>
  <p:tag name="IGUANATEXSIZE" val="1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getNumPartitions()&#10;\end{verbatim}&#10;}&#10;\end{document}"/>
  <p:tag name="IGUANATEXSIZE" val="1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2&#10;\end{verbatim}&#10;&#10;&#10;\end{document}"/>
  <p:tag name="IGUANATEXSIZE" val="1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newrdd = myrdd.map(lambda x: x+1)&#10;\end{verbatim}&#10;}&#10;\end{document}"/>
  <p:tag name="IGUANATEXSIZE" val="1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newrdd.toDebugString()&#10;\end{verbatim}&#10;}&#10;\end{document}"/>
  <p:tag name="IGUANATEXSIZE" val="1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ythonRDD[2] at RDD at PythonRDD.scala:48 []\n &#10;|  ParallelCollectionRDD[0] at parallelize at PythonRDD.scala:489 []'&#10;\end{verbatim}&#10;\end{document}"/>
  <p:tag name="IGUANATEXSIZE" val="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Last Week:}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relations $R(A,B)$ and $S(B,C)$ find all triples $(a,b,c)$\\&#10;s.t. $(a,b) \in R$ and $(b,c) \in S$. &#10;\end{document}"/>
  <p:tag name="IGUANATEXSIZE" val="2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arallelCollectionRDD[0] at parallelize at PythonRDD.scala:489 []'&#10;\end{verbatim}&#10;\end{document}"/>
  <p:tag name="IGUANATEXSIZE" val="9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oDebugString()&#10;\end{verbatim}&#10;}&#10;\end{document}"/>
  <p:tag name="IGUANATEXSIZE" val="1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ransformation}&#10;&#10;\end{document}"/>
  <p:tag name="IGUANATEXSIZE" val="1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 = newrdd.filter(lambda x: x%2 == 1)\end{verbatim}&#10;}&#10;\end{document}"/>
  <p:tag name="IGUANATEXSIZE" val="18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oDebugString()&#10;\end{verbatim}&#10;}&#10;\end{document}"/>
  <p:tag name="IGUANATEXSIZE" val="18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ythonRDD[3] at RDD at PythonRDD.scala:48 []\n &#10;| ParallelCollectionRDD[0] at parallelize at PythonRDD.scala:489 []'&#10;\end{verbatim}&#10;\end{document}"/>
  <p:tag name="IGUANATEXSIZE" val="8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ransformation}&#10;&#10;\end{document}"/>
  <p:tag name="IGUANATEXSIZE" val="1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count()&#10;\end{verbatim}&#10;}&#10;\end{document}"/>
  <p:tag name="IGUANATEXSIZE" val="1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8&#10;\end{verbatim}&#10;&#10;&#10;\end{document}"/>
  <p:tag name="IGUANATEXSIZE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count()&#10;\end{verbatim}&#10;}&#10;\end{document}"/>
  <p:tag name="IGUANATEXSIZE" val="1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4&#10;\end{verbatim}&#10;&#10;&#10;\end{document}"/>
  <p:tag name="IGUANATEXSIZE" val="1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collect()&#10;\end{verbatim}&#10;}&#10;\end{document}"/>
  <p:tag name="IGUANATEXSIZE" val="1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3, 5, 7, 9]&#10;\end{verbatim}&#10;&#10;&#10;\end{document}"/>
  <p:tag name="IGUANATEXSIZE" val="1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his action converts the entire rdd into a python list}&#10;&#10;\end{document}"/>
  <p:tag name="IGUANATEXSIZE" val="1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&#10;\# at the driver. Never do this with a large RDD!&#10;}&#10;&#10;\end{document}"/>
  <p:tag name="IGUANATEXSIZE" val="1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first()&#10;\end{verbatim}&#10;}&#10;\end{document}"/>
  <p:tag name="IGUANATEXSIZE" val="1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first element.&#10;}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3&#10;\end{verbatim}&#10;&#10;&#10;\end{document}"/>
  <p:tag name="IGUANATEXSIZE" val="1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ake(3)&#10;\end{verbatim}&#10;}&#10;\end{document}"/>
  <p:tag name="IGUANATEXSIZE" val="1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3, 5, 7]&#10;\end{verbatim}&#10;&#10;&#10;\end{document}"/>
  <p:tag name="IGUANATEXSIZE" val="1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first three elements.&#10;}&#10;&#10;\end{document}"/>
  <p:tag name="IGUANATEXSIZE" val="1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op(2)&#10;\end{verbatim}&#10;}&#10;\end{document}"/>
  <p:tag name="IGUANATEXSIZE" val="1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top two elements.&#10;}&#10;&#10;\end{document}"/>
  <p:tag name="IGUANATEXSIZE" val="1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9, 7]&#10;\end{verbatim}&#10;&#10;&#10;\end{document}"/>
  <p:tag name="IGUANATEXSIZE" val="1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duce(lambda a, b: a+b)&#10;\end{verbatim}&#10;}&#10;\end{document}"/>
  <p:tag name="IGUANATEXSIZE" val="1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24&#10;\end{verbatim}&#10;&#10;&#10;\end{document}"/>
  <p:tag name="IGUANATEXSIZE" val="1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duce(lambda a, b: a - b)&#10;\end{verbatim}&#10;}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a,b) \in R$ produce the key-value pair $(b, (a,R))$.&#10;\end{document}"/>
  <p:tag name="IGUANATEXSIZE" val="2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0&#10;\end{verbatim}&#10;&#10;&#10;\end{document}"/>
  <p:tag name="IGUANATEXSIZE" val="1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partition(4).reduce(lambda a, b: a - b)&#10;\end{verbatim}&#10;}&#10;\end{document}"/>
  <p:tag name="IGUANATEXSIZE" val="1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-18&#10;\end{verbatim}&#10;&#10;&#10;\end{document}"/>
  <p:tag name="IGUANATEXSIZE" val="1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(3-5) - (7-9)&#10;}&#10;&#10;\end{document}"/>
  <p:tag name="IGUANATEXSIZE" val="1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((3-5)-7)-9&#10;}&#10;&#10;\end{document}"/>
  <p:tag name="IGUANATEXSIZE" val="1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akeSample(withRepacement=True, num=3)&#10;\end{verbatim}&#10;}&#10;\end{document}"/>
  <p:tag name="IGUANATEXSIZE" val="1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7, 7, 4]&#10;\end{verbatim}&#10;&#10;&#10;\end{document}"/>
  <p:tag name="IGUANATEXSIZE" val="1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akeSample(withRepacement=True, num=3)&#10;\end{verbatim}&#10;}&#10;\end{document}"/>
  <p:tag name="IGUANATEXSIZE" val="1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6, 4, 5]&#10;\end{verbatim}&#10;&#10;&#10;\end{document}"/>
  <p:tag name="IGUANATEXSIZE" val="1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 = sc.parallelize([1,2,3,1,4,7,3,1,3,4])&#10;\end{verbatim}&#10;}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(b, c) \in S$ produce the key-value pair $(b, (c,S))$.&#10;\end{document}"/>
  <p:tag name="IGUANATEXSIZE" val="2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.countByValue()&#10;\end{verbatim}&#10;}&#10;\end{document}"/>
  <p:tag name="IGUANATEXSIZE" val="1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defaultdict(&lt;class 'int'&gt;, {1: 3, 2: 1, 3: 3, 4: 2, 7: 1})&#10;\end{verbatim}&#10;\end{document}"/>
  <p:tag name="IGUANATEXSIZE" val="1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map(lambda x: [x-1, x+1]).collect()&#10;\end{verbatim}&#10;}&#10;\end{document}"/>
  <p:tag name="IGUANATEXSIZE" val="18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[0, 2], [1, 3], [2, 4], [3, 5], [4, 6], [5, 7], [6, 8], [7, 9]]&#10;\end{verbatim}&#10;&#10;&#10;\end{document}"/>
  <p:tag name="IGUANATEXSIZE" val="1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flatMap(lambda x: [x-1, x+1]).collect()&#10;\end{verbatim}&#10;}&#10;\end{document}"/>
  <p:tag name="IGUANATEXSIZE" val="1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0, 2, 1, 3, 2, 4, 3, 5, 4, 6, 5, 7, 6, 8, 7, 9]&#10;\end{verbatim}&#10;&#10;&#10;\end{document}"/>
  <p:tag name="IGUANATEXSIZE" val="1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.distinct().collect()&#10;\end{verbatim}&#10;}&#10;\end{document}"/>
  <p:tag name="IGUANATEXSIZE" val="1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1, 2, 3, 4, 7]&#10;\end{verbatim}&#10;\end{document}"/>
  <p:tag name="IGUANATEXSIZE" val="1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etty bought a bit of butter, \\&#10;But the butter was so bitter, \\&#10;So she bought some better butter, \\&#10;To make the bitter butter better.&#10;\end{document}"/>
  <p:tag name="IGUANATEXSIZE" val="1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betty.txt&#10;\end{verbatim}&#10;&#10;&#10;\end{document}"/>
  <p:tag name="IGUANATEXSIZE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reducer gets an input of the form &#10;\end{document}"/>
  <p:tag name="IGUANATEXSIZE" val="2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nes = sc.textFile(&quot;betty.txt&quot;)&#10;\end{verbatim}&#10;}&#10;\end{document}"/>
  <p:tag name="IGUANATEXSIZE" val="18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create an RDD of lines from betty.txt&#10;}&#10;&#10;\end{document}"/>
  <p:tag name="IGUANATEXSIZE" val="1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import string&#10;&#10;def getWords(line):&#10;   words = line.strip().lower().split()&#10;   return list( map(lambda w: w.strip(string.punctuation), words) )&#10;\end{verbatim}&#10;}&#10;\end{document}"/>
  <p:tag name="IGUANATEXSIZE" val="1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s = lines.flatMap(getWords)&#10;\end{verbatim}&#10;}&#10;\end{document}"/>
  <p:tag name="IGUANATEXSIZE" val="1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c_pairs = words.map(lambda w: (w, 1))&#10;\end{verbatim}&#10;}&#10;\end{document}"/>
  <p:tag name="IGUANATEXSIZE" val="1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counts = wc_pairs.reduceByKey(lambda x,y: x+y)&#10;\end{verbatim}&#10;}&#10;\end{document}"/>
  <p:tag name="IGUANATEXSIZE" val="18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counts.saveAsTextFile(&quot;counts&quot;)&#10;\end{verbatim}&#10;}&#10;\end{document}"/>
  <p:tag name="IGUANATEXSIZE" val="1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counts&#10;\end{verbatim}&#10;&#10;&#10;\end{document}"/>
  <p:tag name="IGUANATEXSIZE" val="1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._SUCCESS.crc&#10;\end{verbatim}&#10;&#10;&#10;\end{document}"/>
  <p:tag name="IGUANATEXSIZE" val="1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.part-00000.crc&#10;\end{verbatim}&#10;&#10;&#10;\end{document}"/>
  <p:tag name="IGUANATEXSIZE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left(b, [ (a_1, R), (a_2, R), \cdots, &#10;(c_1, S), (c_2, S), \cdots ] \right)$$&#10;\end{document}"/>
  <p:tag name="IGUANATEXSIZE" val="2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_SUCCESS&#10;\end{verbatim}&#10;&#10;&#10;\end{document}"/>
  <p:tag name="IGUANATEXSIZE" val="1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part-00000&#10;\end{verbatim}&#10;&#10;&#10;\end{document}"/>
  <p:tag name="IGUANATEXSIZE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pair $((a_i, R), (c_j, S))$ in the above list,\\ &#10;produce the triple $(a_i, b, c_j)$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Can be easily extended with relations with more than two attributes.&#10;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Think of $A$, $B$ and $C$ as disjoint sets of attributes.&#10;}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Distributed File Systems, Clusters, Map Reduce Framework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ation: $R \Join S$.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Communication cost of Matrix-Vector multiplication?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mmunication Cost&#10;}}&#10;&#10;&#10;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input size of \texttt{map}\\ tasks: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O(n^2)$.&#10;\end{document}"/>
  <p:tag name="IGUANATEXSIZE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etter $O(m)$, where\\&#10;$m =$ \# of non-zero\\ entries in $M$.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input size of \texttt{reduce}\\ tasks:&#10;\end{document}"/>
  <p:tag name="IGUANATEXSIZE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 = $ \# stripes.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O(sn)$.&#10;\end{document}"/>
  <p:tag name="IGUANATEXSIZE" val="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we should pick the number of stripes to be as small as possible.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Map-Reduce Algorithms  (natural join, matrix multiplication etc)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tal communication cost:\\&#10;$O(m + sn)$.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deally stripe size should be just enough to fill the memory of &#10;a compute node.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A reducer receives input of the form\\&#10;$(i, [\mathbf{x}_i^{(1)}, \cdots, \mathbf{x}_i^{(s)}])$&#10;and outputs $(i, \sum_{j=1}^{s} \mathbf{x}^{(j)}_i)$.&#10;}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\# stripes $ =s$&#10;}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trix Vector\\ Multiplication}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_{ij}$&#10;\end{document}"/>
  <p:tag name="IGUANATEXSIZE" val="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n$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v}$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oday:}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_j$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x}$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n \times 1$&#10;\end{document}"/>
  <p:tag name="IGUANATEXSIZE" val="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x_i$&#10;\end{document}"/>
  <p:tag name="IGUANATEXSIZE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=$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x_i = \sum_{j=1}^{n} m_{ij}\,v_j$$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w consider the case that $\mathbf{v}$ cannot fit in the main memory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store it in a local disk but disk&#10;accesses are slow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M$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v}$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Communication cost, Reducer Size, Replication Rate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Each map task gets a stripe $M^{(j)}$&#10;of $M$ and a\\ &#10;stripe $\mathbf{v}^{(j)}$ of $\mathbf{v}$.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It computes $\mathbf{x}^{(j)} = M^{(j)}\,\mathbf{v}^{(j)}$&#10;}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and produces for each $i \in \{1,\cdots, n\}$,\\ the &#10;key-value pairs $(i, \mathbf{x}^{(j)}_i)$.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map}$}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texttt{reduce}$}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stripe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$j$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stripe}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$j$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educer Size and Replication Rate&#10;}}&#10;&#10;&#10;&#10;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Spark (workflow system)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Reducer Size:}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i.e. max no. of values associated with a single key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r =$ 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frac{\text{ \# key-value pairs produced by \texttt{map} tasks}}&#10;{&#10;\#\,inputs&#10;}&#10;$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i.e. the avg. \# of key-value pairs going from\\ \texttt{map} tasks&#10;to \texttt{reduce} tasks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ax input size of a single reducer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Replication Rate: }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q =$ 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smaller reducer size for more parallelism.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ry to make $q \propto $ memory of a single node.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mmunication Cost&#10;}}&#10;&#10;&#10;&#10;&#10;\end{document}"/>
  <p:tag name="IGUANATEXSIZE" val="2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small replication rate for reduced communication.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ually there is tradeoff and both cannot be small.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inding Similar Pictures&#10;}}&#10;&#10;&#10;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uppose that you have $p = 10^6$ pictures each of size 1MB. Total: 1TB.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You want to find similar pairs of pictures using a function $s(P, Q)$&#10;which\\ computes whether pictures $P$ and&#10;$Q$ are sufficiently similar.&#10;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you do it using the map-reduce framework?&#10;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umber of pairs to compare is $\binom{p}{2}\approx &#10;\frac{p^2}{2} = 5 \times 10^{11}$.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rivial\\ Algorithm.}&#10;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map}&#10;&#10;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$(i,P_i) \mapsto \{\ (\{i,j\}, P_i) : j \neq i\ \}$&#10;&#10;&#10;&#10;&#10;\end{document}"/>
  <p:tag name="IGUANATEXSIZE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33233</TotalTime>
  <Words>168</Words>
  <Application>Microsoft Office PowerPoint</Application>
  <PresentationFormat>On-screen Show (4:3)</PresentationFormat>
  <Paragraphs>9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665</cp:revision>
  <dcterms:created xsi:type="dcterms:W3CDTF">2014-01-26T12:33:15Z</dcterms:created>
  <dcterms:modified xsi:type="dcterms:W3CDTF">2018-01-31T12:47:17Z</dcterms:modified>
</cp:coreProperties>
</file>